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78" r:id="rId11"/>
    <p:sldId id="269" r:id="rId12"/>
    <p:sldId id="266" r:id="rId13"/>
    <p:sldId id="268" r:id="rId14"/>
    <p:sldId id="273" r:id="rId15"/>
    <p:sldId id="267" r:id="rId16"/>
    <p:sldId id="274" r:id="rId17"/>
    <p:sldId id="275" r:id="rId18"/>
    <p:sldId id="270" r:id="rId19"/>
    <p:sldId id="272" r:id="rId20"/>
    <p:sldId id="276" r:id="rId21"/>
    <p:sldId id="277" r:id="rId22"/>
    <p:sldId id="27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8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6DD5FB-B18A-450D-88E8-DB245A99707A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A9A3632-84BE-4D27-930E-87DB7FA3486B}">
      <dgm:prSet phldrT="[Текст]" custT="1"/>
      <dgm:spPr/>
      <dgm:t>
        <a:bodyPr/>
        <a:lstStyle/>
        <a:p>
          <a:r>
            <a:rPr lang="ru-RU" sz="180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</a:t>
          </a:r>
          <a:endParaRPr lang="ru-RU" sz="1800" dirty="0">
            <a:ln>
              <a:solidFill>
                <a:schemeClr val="accent1">
                  <a:lumMod val="75000"/>
                </a:schemeClr>
              </a:solidFill>
            </a:ln>
            <a:solidFill>
              <a:schemeClr val="accent1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9877A9-94C9-4E6F-97FC-E47E265FDD34}" type="parTrans" cxnId="{87D330A6-1DCC-45FF-8310-9A25C2A26C39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49E59B-E846-4E7E-A010-74189640A391}" type="sibTrans" cxnId="{87D330A6-1DCC-45FF-8310-9A25C2A26C39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DACEC5-7E55-4302-B053-E3B06C413597}">
      <dgm:prSet phldrT="[Текст]" custT="1"/>
      <dgm:spPr/>
      <dgm:t>
        <a:bodyPr/>
        <a:lstStyle/>
        <a:p>
          <a:r>
            <a:rPr lang="ru-RU" sz="180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Разнонаправленность методик </a:t>
          </a:r>
          <a:endParaRPr lang="ru-RU" sz="1800" dirty="0">
            <a:ln>
              <a:solidFill>
                <a:schemeClr val="accent1">
                  <a:lumMod val="75000"/>
                </a:schemeClr>
              </a:solidFill>
            </a:ln>
            <a:solidFill>
              <a:schemeClr val="accent1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4950EC-E443-4FCE-8EB3-7E93796C968B}" type="parTrans" cxnId="{983EF504-6259-4A79-A578-45B3FE132F15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367C00-61B0-4A25-9C65-1B9E20540701}" type="sibTrans" cxnId="{983EF504-6259-4A79-A578-45B3FE132F15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310D4A-1DD8-4786-A654-D4E6ED833BCB}">
      <dgm:prSet phldrT="[Текст]" custT="1"/>
      <dgm:spPr/>
      <dgm:t>
        <a:bodyPr/>
        <a:lstStyle/>
        <a:p>
          <a:r>
            <a:rPr lang="ru-RU" sz="1800" dirty="0" smtClean="0">
              <a:ln>
                <a:solidFill>
                  <a:srgbClr val="00B050"/>
                </a:solidFill>
              </a:ln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</a:t>
          </a:r>
          <a:endParaRPr lang="ru-RU" sz="1800" dirty="0">
            <a:ln>
              <a:solidFill>
                <a:srgbClr val="00B050"/>
              </a:solidFill>
            </a:ln>
            <a:solidFill>
              <a:srgbClr val="92D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C1369C-CCB1-4F4E-916F-14BA66ED0E81}" type="parTrans" cxnId="{4A13CF28-D5E6-480D-9418-476DBD32C398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2DC952-37B3-4F64-A616-46348F8D836C}" type="sibTrans" cxnId="{4A13CF28-D5E6-480D-9418-476DBD32C398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501A18-BFCB-4C13-9FBE-0EEEFD84754B}">
      <dgm:prSet phldrT="[Текст]" custT="1"/>
      <dgm:spPr/>
      <dgm:t>
        <a:bodyPr/>
        <a:lstStyle/>
        <a:p>
          <a:r>
            <a:rPr lang="ru-RU" sz="1800" dirty="0" smtClean="0">
              <a:ln>
                <a:solidFill>
                  <a:srgbClr val="00B050"/>
                </a:solidFill>
              </a:ln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Разновозрастные методики </a:t>
          </a:r>
          <a:endParaRPr lang="ru-RU" sz="1800" dirty="0">
            <a:ln>
              <a:solidFill>
                <a:srgbClr val="00B050"/>
              </a:solidFill>
            </a:ln>
            <a:solidFill>
              <a:srgbClr val="92D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B16B91-C6AE-4FA5-9E2F-B899F7275949}" type="parTrans" cxnId="{09B07A50-63A5-4DB1-9C74-CEC1B3394988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42A166-F5B1-4B2A-A4E6-7BD05D094403}" type="sibTrans" cxnId="{09B07A50-63A5-4DB1-9C74-CEC1B3394988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E7449D-2A7F-46B3-817E-58C967FCD26D}">
      <dgm:prSet phldrT="[Текст]" custT="1"/>
      <dgm:spPr/>
      <dgm:t>
        <a:bodyPr/>
        <a:lstStyle/>
        <a:p>
          <a:r>
            <a:rPr lang="ru-RU" sz="1800" dirty="0" smtClean="0">
              <a:ln>
                <a:solidFill>
                  <a:srgbClr val="92D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</a:t>
          </a:r>
          <a:endParaRPr lang="ru-RU" sz="1800" dirty="0">
            <a:ln>
              <a:solidFill>
                <a:srgbClr val="92D050"/>
              </a:solidFill>
            </a:ln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23E198-C369-477F-A958-3DE1086BFF8F}" type="parTrans" cxnId="{F40F2A19-8000-417D-BFF1-93D656B8AB57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A68693-C61F-4ABE-9441-76F92B46C9F4}" type="sibTrans" cxnId="{F40F2A19-8000-417D-BFF1-93D656B8AB57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0D50D0-3A37-4199-A443-C58295E14E7E}">
      <dgm:prSet phldrT="[Текст]" custT="1"/>
      <dgm:spPr/>
      <dgm:t>
        <a:bodyPr/>
        <a:lstStyle/>
        <a:p>
          <a:r>
            <a:rPr lang="ru-RU" sz="1800" dirty="0" smtClean="0">
              <a:ln>
                <a:solidFill>
                  <a:srgbClr val="92D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Индивидуальные и групповые методики</a:t>
          </a:r>
          <a:endParaRPr lang="ru-RU" sz="1800" dirty="0">
            <a:ln>
              <a:solidFill>
                <a:srgbClr val="92D050"/>
              </a:solidFill>
            </a:ln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EBC299-D423-413E-995F-AF8FA07478AC}" type="parTrans" cxnId="{BD2FAB54-9CEA-4A71-A9E0-6508DEB07FB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604F39-F635-4701-869B-6C95AA7E4CE6}" type="sibTrans" cxnId="{BD2FAB54-9CEA-4A71-A9E0-6508DEB07FB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794AC8-BD9E-4309-BD9E-C836BBA0ADD6}">
      <dgm:prSet phldrT="[Текст]" custT="1"/>
      <dgm:spPr/>
      <dgm:t>
        <a:bodyPr/>
        <a:lstStyle/>
        <a:p>
          <a:r>
            <a:rPr lang="ru-RU" sz="180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</a:t>
          </a:r>
          <a:endParaRPr lang="ru-RU" sz="1800" dirty="0">
            <a:ln>
              <a:solidFill>
                <a:schemeClr val="accent6">
                  <a:lumMod val="75000"/>
                </a:schemeClr>
              </a:solidFill>
            </a:ln>
            <a:solidFill>
              <a:schemeClr val="accent6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B95506-A559-4826-83CD-4A3E565905C0}" type="parTrans" cxnId="{B4650579-85ED-4466-9E8E-59FE85DEFCBB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956B98-DDFC-4F78-B4AC-3A757D4E5DEB}" type="sibTrans" cxnId="{B4650579-85ED-4466-9E8E-59FE85DEFCBB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1FAF98-471B-4224-B059-3A1B8F13217A}">
      <dgm:prSet custT="1"/>
      <dgm:spPr/>
      <dgm:t>
        <a:bodyPr/>
        <a:lstStyle/>
        <a:p>
          <a:r>
            <a:rPr lang="ru-RU" sz="180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экспресс-методики</a:t>
          </a:r>
          <a:endParaRPr lang="ru-RU" sz="1800" dirty="0">
            <a:ln>
              <a:solidFill>
                <a:schemeClr val="accent6">
                  <a:lumMod val="75000"/>
                </a:schemeClr>
              </a:solidFill>
            </a:ln>
            <a:solidFill>
              <a:schemeClr val="accent6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9B5A0A-CAB4-407B-B416-ED05942CBCB3}" type="parTrans" cxnId="{2CA92E60-DFC0-4212-A020-2B788CB55106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523755-0428-4D6F-99C9-53608F1F6B6F}" type="sibTrans" cxnId="{2CA92E60-DFC0-4212-A020-2B788CB55106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0CE48F-5EF0-4B37-BFB4-F975109BAF19}" type="pres">
      <dgm:prSet presAssocID="{9F6DD5FB-B18A-450D-88E8-DB245A9970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4919D6-3E47-44E8-A55F-6A4C47D76B55}" type="pres">
      <dgm:prSet presAssocID="{8A9A3632-84BE-4D27-930E-87DB7FA3486B}" presName="composite" presStyleCnt="0"/>
      <dgm:spPr/>
    </dgm:pt>
    <dgm:pt modelId="{607430F3-8081-4A96-A434-A28C77B8533A}" type="pres">
      <dgm:prSet presAssocID="{8A9A3632-84BE-4D27-930E-87DB7FA3486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370CB-C77B-422D-9828-CC8512605AC9}" type="pres">
      <dgm:prSet presAssocID="{8A9A3632-84BE-4D27-930E-87DB7FA3486B}" presName="descendantText" presStyleLbl="alignAcc1" presStyleIdx="0" presStyleCnt="4" custLinFactNeighborX="938" custLinFactNeighborY="-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CA7F61-6F58-45EE-BDDA-A866CE5006EF}" type="pres">
      <dgm:prSet presAssocID="{AC49E59B-E846-4E7E-A010-74189640A391}" presName="sp" presStyleCnt="0"/>
      <dgm:spPr/>
    </dgm:pt>
    <dgm:pt modelId="{0CF5BDFD-946E-4A2B-94A9-DDC61100286B}" type="pres">
      <dgm:prSet presAssocID="{AD310D4A-1DD8-4786-A654-D4E6ED833BCB}" presName="composite" presStyleCnt="0"/>
      <dgm:spPr/>
    </dgm:pt>
    <dgm:pt modelId="{103216BA-AF8D-4481-BF02-DDA6725B9490}" type="pres">
      <dgm:prSet presAssocID="{AD310D4A-1DD8-4786-A654-D4E6ED833BC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83C1B-7BA2-4324-B6F9-786E0F587C4B}" type="pres">
      <dgm:prSet presAssocID="{AD310D4A-1DD8-4786-A654-D4E6ED833BC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EF64C-51E6-48E3-9E0F-193171F8A78D}" type="pres">
      <dgm:prSet presAssocID="{642DC952-37B3-4F64-A616-46348F8D836C}" presName="sp" presStyleCnt="0"/>
      <dgm:spPr/>
    </dgm:pt>
    <dgm:pt modelId="{986644B4-E7A6-4ADC-A69C-ADC3EA1DE07E}" type="pres">
      <dgm:prSet presAssocID="{D3E7449D-2A7F-46B3-817E-58C967FCD26D}" presName="composite" presStyleCnt="0"/>
      <dgm:spPr/>
    </dgm:pt>
    <dgm:pt modelId="{561897C5-D353-48E2-ACFA-8B1B124CB138}" type="pres">
      <dgm:prSet presAssocID="{D3E7449D-2A7F-46B3-817E-58C967FCD26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DC162-F348-4DD7-A179-40E7EEFB8B23}" type="pres">
      <dgm:prSet presAssocID="{D3E7449D-2A7F-46B3-817E-58C967FCD26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532368-A5C6-42FC-9A7B-07FCBB6C9C32}" type="pres">
      <dgm:prSet presAssocID="{97A68693-C61F-4ABE-9441-76F92B46C9F4}" presName="sp" presStyleCnt="0"/>
      <dgm:spPr/>
    </dgm:pt>
    <dgm:pt modelId="{2820D367-934A-4B65-BCA8-87B930B67788}" type="pres">
      <dgm:prSet presAssocID="{56794AC8-BD9E-4309-BD9E-C836BBA0ADD6}" presName="composite" presStyleCnt="0"/>
      <dgm:spPr/>
    </dgm:pt>
    <dgm:pt modelId="{30A43AAD-A05E-4FC3-9B5C-EEA854763563}" type="pres">
      <dgm:prSet presAssocID="{56794AC8-BD9E-4309-BD9E-C836BBA0ADD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70BBE2-27A5-43EE-9754-2642F3B98338}" type="pres">
      <dgm:prSet presAssocID="{56794AC8-BD9E-4309-BD9E-C836BBA0ADD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D56ADE-AAAC-4754-A69C-A20C44CC0945}" type="presOf" srcId="{8C501A18-BFCB-4C13-9FBE-0EEEFD84754B}" destId="{EFC83C1B-7BA2-4324-B6F9-786E0F587C4B}" srcOrd="0" destOrd="0" presId="urn:microsoft.com/office/officeart/2005/8/layout/chevron2"/>
    <dgm:cxn modelId="{87D330A6-1DCC-45FF-8310-9A25C2A26C39}" srcId="{9F6DD5FB-B18A-450D-88E8-DB245A99707A}" destId="{8A9A3632-84BE-4D27-930E-87DB7FA3486B}" srcOrd="0" destOrd="0" parTransId="{929877A9-94C9-4E6F-97FC-E47E265FDD34}" sibTransId="{AC49E59B-E846-4E7E-A010-74189640A391}"/>
    <dgm:cxn modelId="{9FE1D474-1751-4480-9B42-AE2FBCE6DE7E}" type="presOf" srcId="{D3E7449D-2A7F-46B3-817E-58C967FCD26D}" destId="{561897C5-D353-48E2-ACFA-8B1B124CB138}" srcOrd="0" destOrd="0" presId="urn:microsoft.com/office/officeart/2005/8/layout/chevron2"/>
    <dgm:cxn modelId="{983EF504-6259-4A79-A578-45B3FE132F15}" srcId="{8A9A3632-84BE-4D27-930E-87DB7FA3486B}" destId="{EDDACEC5-7E55-4302-B053-E3B06C413597}" srcOrd="0" destOrd="0" parTransId="{EB4950EC-E443-4FCE-8EB3-7E93796C968B}" sibTransId="{8B367C00-61B0-4A25-9C65-1B9E20540701}"/>
    <dgm:cxn modelId="{BD2FAB54-9CEA-4A71-A9E0-6508DEB07FBD}" srcId="{D3E7449D-2A7F-46B3-817E-58C967FCD26D}" destId="{270D50D0-3A37-4199-A443-C58295E14E7E}" srcOrd="0" destOrd="0" parTransId="{FEEBC299-D423-413E-995F-AF8FA07478AC}" sibTransId="{0F604F39-F635-4701-869B-6C95AA7E4CE6}"/>
    <dgm:cxn modelId="{4A13CF28-D5E6-480D-9418-476DBD32C398}" srcId="{9F6DD5FB-B18A-450D-88E8-DB245A99707A}" destId="{AD310D4A-1DD8-4786-A654-D4E6ED833BCB}" srcOrd="1" destOrd="0" parTransId="{F2C1369C-CCB1-4F4E-916F-14BA66ED0E81}" sibTransId="{642DC952-37B3-4F64-A616-46348F8D836C}"/>
    <dgm:cxn modelId="{FD82F422-175A-46A1-9DD3-07354CECA413}" type="presOf" srcId="{8A9A3632-84BE-4D27-930E-87DB7FA3486B}" destId="{607430F3-8081-4A96-A434-A28C77B8533A}" srcOrd="0" destOrd="0" presId="urn:microsoft.com/office/officeart/2005/8/layout/chevron2"/>
    <dgm:cxn modelId="{B4650579-85ED-4466-9E8E-59FE85DEFCBB}" srcId="{9F6DD5FB-B18A-450D-88E8-DB245A99707A}" destId="{56794AC8-BD9E-4309-BD9E-C836BBA0ADD6}" srcOrd="3" destOrd="0" parTransId="{1AB95506-A559-4826-83CD-4A3E565905C0}" sibTransId="{59956B98-DDFC-4F78-B4AC-3A757D4E5DEB}"/>
    <dgm:cxn modelId="{2CA92E60-DFC0-4212-A020-2B788CB55106}" srcId="{56794AC8-BD9E-4309-BD9E-C836BBA0ADD6}" destId="{EF1FAF98-471B-4224-B059-3A1B8F13217A}" srcOrd="0" destOrd="0" parTransId="{2B9B5A0A-CAB4-407B-B416-ED05942CBCB3}" sibTransId="{6C523755-0428-4D6F-99C9-53608F1F6B6F}"/>
    <dgm:cxn modelId="{F40F2A19-8000-417D-BFF1-93D656B8AB57}" srcId="{9F6DD5FB-B18A-450D-88E8-DB245A99707A}" destId="{D3E7449D-2A7F-46B3-817E-58C967FCD26D}" srcOrd="2" destOrd="0" parTransId="{1B23E198-C369-477F-A958-3DE1086BFF8F}" sibTransId="{97A68693-C61F-4ABE-9441-76F92B46C9F4}"/>
    <dgm:cxn modelId="{74461AD9-E429-4F1F-8EA2-BA7FD0F57155}" type="presOf" srcId="{EF1FAF98-471B-4224-B059-3A1B8F13217A}" destId="{EA70BBE2-27A5-43EE-9754-2642F3B98338}" srcOrd="0" destOrd="0" presId="urn:microsoft.com/office/officeart/2005/8/layout/chevron2"/>
    <dgm:cxn modelId="{9B2C92E4-F4EA-4F83-B5E0-79A2626FCFB7}" type="presOf" srcId="{AD310D4A-1DD8-4786-A654-D4E6ED833BCB}" destId="{103216BA-AF8D-4481-BF02-DDA6725B9490}" srcOrd="0" destOrd="0" presId="urn:microsoft.com/office/officeart/2005/8/layout/chevron2"/>
    <dgm:cxn modelId="{FC0D80BE-80E1-4D4D-88DA-6D51234BCC84}" type="presOf" srcId="{9F6DD5FB-B18A-450D-88E8-DB245A99707A}" destId="{9F0CE48F-5EF0-4B37-BFB4-F975109BAF19}" srcOrd="0" destOrd="0" presId="urn:microsoft.com/office/officeart/2005/8/layout/chevron2"/>
    <dgm:cxn modelId="{AB5163F8-4D55-4615-A1DD-B3E5B00EED36}" type="presOf" srcId="{56794AC8-BD9E-4309-BD9E-C836BBA0ADD6}" destId="{30A43AAD-A05E-4FC3-9B5C-EEA854763563}" srcOrd="0" destOrd="0" presId="urn:microsoft.com/office/officeart/2005/8/layout/chevron2"/>
    <dgm:cxn modelId="{09B07A50-63A5-4DB1-9C74-CEC1B3394988}" srcId="{AD310D4A-1DD8-4786-A654-D4E6ED833BCB}" destId="{8C501A18-BFCB-4C13-9FBE-0EEEFD84754B}" srcOrd="0" destOrd="0" parTransId="{B9B16B91-C6AE-4FA5-9E2F-B899F7275949}" sibTransId="{4542A166-F5B1-4B2A-A4E6-7BD05D094403}"/>
    <dgm:cxn modelId="{5582811A-D36A-4129-9BF0-703489B49554}" type="presOf" srcId="{EDDACEC5-7E55-4302-B053-E3B06C413597}" destId="{889370CB-C77B-422D-9828-CC8512605AC9}" srcOrd="0" destOrd="0" presId="urn:microsoft.com/office/officeart/2005/8/layout/chevron2"/>
    <dgm:cxn modelId="{9E4C374D-510A-468D-BD6C-8CDE01692D26}" type="presOf" srcId="{270D50D0-3A37-4199-A443-C58295E14E7E}" destId="{0B3DC162-F348-4DD7-A179-40E7EEFB8B23}" srcOrd="0" destOrd="0" presId="urn:microsoft.com/office/officeart/2005/8/layout/chevron2"/>
    <dgm:cxn modelId="{7C62BCFD-C676-4C0E-8A75-CBEA526D8781}" type="presParOf" srcId="{9F0CE48F-5EF0-4B37-BFB4-F975109BAF19}" destId="{084919D6-3E47-44E8-A55F-6A4C47D76B55}" srcOrd="0" destOrd="0" presId="urn:microsoft.com/office/officeart/2005/8/layout/chevron2"/>
    <dgm:cxn modelId="{648A9287-751A-4481-92B1-A76E6907ED37}" type="presParOf" srcId="{084919D6-3E47-44E8-A55F-6A4C47D76B55}" destId="{607430F3-8081-4A96-A434-A28C77B8533A}" srcOrd="0" destOrd="0" presId="urn:microsoft.com/office/officeart/2005/8/layout/chevron2"/>
    <dgm:cxn modelId="{619637BA-D3F3-4D86-80A1-0EA7441F862E}" type="presParOf" srcId="{084919D6-3E47-44E8-A55F-6A4C47D76B55}" destId="{889370CB-C77B-422D-9828-CC8512605AC9}" srcOrd="1" destOrd="0" presId="urn:microsoft.com/office/officeart/2005/8/layout/chevron2"/>
    <dgm:cxn modelId="{9CBD6F1C-0368-4F9B-B75D-75CE032EAE33}" type="presParOf" srcId="{9F0CE48F-5EF0-4B37-BFB4-F975109BAF19}" destId="{FACA7F61-6F58-45EE-BDDA-A866CE5006EF}" srcOrd="1" destOrd="0" presId="urn:microsoft.com/office/officeart/2005/8/layout/chevron2"/>
    <dgm:cxn modelId="{5C519A8F-66D2-4BBB-ABBA-0267F702549C}" type="presParOf" srcId="{9F0CE48F-5EF0-4B37-BFB4-F975109BAF19}" destId="{0CF5BDFD-946E-4A2B-94A9-DDC61100286B}" srcOrd="2" destOrd="0" presId="urn:microsoft.com/office/officeart/2005/8/layout/chevron2"/>
    <dgm:cxn modelId="{FF9A0D79-73EB-42DF-9A0B-19CC19FC67FA}" type="presParOf" srcId="{0CF5BDFD-946E-4A2B-94A9-DDC61100286B}" destId="{103216BA-AF8D-4481-BF02-DDA6725B9490}" srcOrd="0" destOrd="0" presId="urn:microsoft.com/office/officeart/2005/8/layout/chevron2"/>
    <dgm:cxn modelId="{3C29B842-80DC-448A-B6B8-16936D8D6CCB}" type="presParOf" srcId="{0CF5BDFD-946E-4A2B-94A9-DDC61100286B}" destId="{EFC83C1B-7BA2-4324-B6F9-786E0F587C4B}" srcOrd="1" destOrd="0" presId="urn:microsoft.com/office/officeart/2005/8/layout/chevron2"/>
    <dgm:cxn modelId="{7B1AB2DB-759D-419A-82C6-FB7106482384}" type="presParOf" srcId="{9F0CE48F-5EF0-4B37-BFB4-F975109BAF19}" destId="{383EF64C-51E6-48E3-9E0F-193171F8A78D}" srcOrd="3" destOrd="0" presId="urn:microsoft.com/office/officeart/2005/8/layout/chevron2"/>
    <dgm:cxn modelId="{144E3085-B320-4605-9B85-78BFFE0DB07B}" type="presParOf" srcId="{9F0CE48F-5EF0-4B37-BFB4-F975109BAF19}" destId="{986644B4-E7A6-4ADC-A69C-ADC3EA1DE07E}" srcOrd="4" destOrd="0" presId="urn:microsoft.com/office/officeart/2005/8/layout/chevron2"/>
    <dgm:cxn modelId="{B3CA6553-9CB3-495A-95DF-8BC500D7F5DD}" type="presParOf" srcId="{986644B4-E7A6-4ADC-A69C-ADC3EA1DE07E}" destId="{561897C5-D353-48E2-ACFA-8B1B124CB138}" srcOrd="0" destOrd="0" presId="urn:microsoft.com/office/officeart/2005/8/layout/chevron2"/>
    <dgm:cxn modelId="{4B66207B-7A87-4DB1-A82A-3707BF9761D4}" type="presParOf" srcId="{986644B4-E7A6-4ADC-A69C-ADC3EA1DE07E}" destId="{0B3DC162-F348-4DD7-A179-40E7EEFB8B23}" srcOrd="1" destOrd="0" presId="urn:microsoft.com/office/officeart/2005/8/layout/chevron2"/>
    <dgm:cxn modelId="{7B95AA46-364F-4744-9060-EF7B78D9135C}" type="presParOf" srcId="{9F0CE48F-5EF0-4B37-BFB4-F975109BAF19}" destId="{F1532368-A5C6-42FC-9A7B-07FCBB6C9C32}" srcOrd="5" destOrd="0" presId="urn:microsoft.com/office/officeart/2005/8/layout/chevron2"/>
    <dgm:cxn modelId="{FF03FDFB-521A-4D6D-AACE-A82BDF88D3D9}" type="presParOf" srcId="{9F0CE48F-5EF0-4B37-BFB4-F975109BAF19}" destId="{2820D367-934A-4B65-BCA8-87B930B67788}" srcOrd="6" destOrd="0" presId="urn:microsoft.com/office/officeart/2005/8/layout/chevron2"/>
    <dgm:cxn modelId="{F6EFBF94-8156-4F6D-AA0B-4CA1096BC495}" type="presParOf" srcId="{2820D367-934A-4B65-BCA8-87B930B67788}" destId="{30A43AAD-A05E-4FC3-9B5C-EEA854763563}" srcOrd="0" destOrd="0" presId="urn:microsoft.com/office/officeart/2005/8/layout/chevron2"/>
    <dgm:cxn modelId="{5D0AF42D-CF7A-4656-96DA-51A53A5E13BB}" type="presParOf" srcId="{2820D367-934A-4B65-BCA8-87B930B67788}" destId="{EA70BBE2-27A5-43EE-9754-2642F3B9833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A539E2-5AF9-4803-9FB3-272DDB5E5B1E}" type="doc">
      <dgm:prSet loTypeId="urn:microsoft.com/office/officeart/2005/8/layout/gear1" loCatId="cycle" qsTypeId="urn:microsoft.com/office/officeart/2005/8/quickstyle/simple1" qsCatId="simple" csTypeId="urn:microsoft.com/office/officeart/2005/8/colors/colorful5" csCatId="colorful" phldr="1"/>
      <dgm:spPr/>
    </dgm:pt>
    <dgm:pt modelId="{7B7118B4-DE4D-45FF-BB90-A0A66F21668B}">
      <dgm:prSet phldrT="[Текст]" custT="1"/>
      <dgm:spPr/>
      <dgm:t>
        <a:bodyPr/>
        <a:lstStyle/>
        <a:p>
          <a:r>
            <a:rPr lang="ru-RU" sz="180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Профессионализм психолога</a:t>
          </a:r>
          <a:endParaRPr lang="ru-RU" sz="1800" dirty="0">
            <a:ln>
              <a:solidFill>
                <a:schemeClr val="tx2">
                  <a:lumMod val="50000"/>
                </a:schemeClr>
              </a:solidFill>
            </a:ln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6B3F04-9A2D-41F8-8409-9537D61ACE49}" type="parTrans" cxnId="{EEB09E0C-A329-4281-9148-ACA604FA7EF9}">
      <dgm:prSet/>
      <dgm:spPr/>
      <dgm:t>
        <a:bodyPr/>
        <a:lstStyle/>
        <a:p>
          <a:endParaRPr lang="ru-RU" sz="1800">
            <a:ln>
              <a:solidFill>
                <a:schemeClr val="accent4">
                  <a:lumMod val="75000"/>
                </a:schemeClr>
              </a:solidFill>
            </a:ln>
            <a:solidFill>
              <a:schemeClr val="accent4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6EBFB2-7018-4C8B-B60C-032A05C7F661}" type="sibTrans" cxnId="{EEB09E0C-A329-4281-9148-ACA604FA7EF9}">
      <dgm:prSet/>
      <dgm:spPr/>
      <dgm:t>
        <a:bodyPr/>
        <a:lstStyle/>
        <a:p>
          <a:endParaRPr lang="ru-RU" sz="1800">
            <a:ln>
              <a:solidFill>
                <a:schemeClr val="accent4">
                  <a:lumMod val="75000"/>
                </a:schemeClr>
              </a:solidFill>
            </a:ln>
            <a:solidFill>
              <a:schemeClr val="accent4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A45111-013E-4F74-B2DB-AC9C52C75BF5}">
      <dgm:prSet phldrT="[Текст]" custT="1"/>
      <dgm:spPr/>
      <dgm:t>
        <a:bodyPr/>
        <a:lstStyle/>
        <a:p>
          <a:r>
            <a:rPr lang="ru-RU" sz="180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Контингент учащихся</a:t>
          </a:r>
          <a:endParaRPr lang="ru-RU" sz="1800" dirty="0">
            <a:ln>
              <a:solidFill>
                <a:schemeClr val="accent3">
                  <a:lumMod val="50000"/>
                </a:schemeClr>
              </a:solidFill>
            </a:ln>
            <a:solidFill>
              <a:srgbClr val="92D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FA0655-6605-4D24-A80A-4255A04E6045}" type="parTrans" cxnId="{4FCB91E8-C137-443D-B6CD-94BC49D04DDD}">
      <dgm:prSet/>
      <dgm:spPr/>
      <dgm:t>
        <a:bodyPr/>
        <a:lstStyle/>
        <a:p>
          <a:endParaRPr lang="ru-RU" sz="1800">
            <a:ln>
              <a:solidFill>
                <a:schemeClr val="accent4">
                  <a:lumMod val="75000"/>
                </a:schemeClr>
              </a:solidFill>
            </a:ln>
            <a:solidFill>
              <a:schemeClr val="accent4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D400B0-F6BC-47E6-844A-403E7E173851}" type="sibTrans" cxnId="{4FCB91E8-C137-443D-B6CD-94BC49D04DDD}">
      <dgm:prSet/>
      <dgm:spPr/>
      <dgm:t>
        <a:bodyPr/>
        <a:lstStyle/>
        <a:p>
          <a:endParaRPr lang="ru-RU" sz="1800">
            <a:ln>
              <a:solidFill>
                <a:schemeClr val="accent4">
                  <a:lumMod val="75000"/>
                </a:schemeClr>
              </a:solidFill>
            </a:ln>
            <a:solidFill>
              <a:schemeClr val="accent4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9A09F3-ABE9-4813-B494-9E084C96708F}">
      <dgm:prSet phldrT="[Текст]" custT="1"/>
      <dgm:spPr/>
      <dgm:t>
        <a:bodyPr/>
        <a:lstStyle/>
        <a:p>
          <a:r>
            <a:rPr lang="ru-RU" sz="180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Специфика образовательного учреждения </a:t>
          </a:r>
          <a:endParaRPr lang="ru-RU" sz="1800" dirty="0">
            <a:ln>
              <a:solidFill>
                <a:schemeClr val="accent6">
                  <a:lumMod val="50000"/>
                </a:schemeClr>
              </a:solidFill>
            </a:ln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107A0E-86B5-4623-9CCE-27D9587FC2A5}" type="parTrans" cxnId="{2D794AF7-B29B-4516-BFB5-AC1314FE0A43}">
      <dgm:prSet/>
      <dgm:spPr/>
      <dgm:t>
        <a:bodyPr/>
        <a:lstStyle/>
        <a:p>
          <a:endParaRPr lang="ru-RU" sz="1800">
            <a:ln>
              <a:solidFill>
                <a:schemeClr val="accent4">
                  <a:lumMod val="75000"/>
                </a:schemeClr>
              </a:solidFill>
            </a:ln>
            <a:solidFill>
              <a:schemeClr val="accent4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27586C-673A-4F1B-878D-1C1220315E68}" type="sibTrans" cxnId="{2D794AF7-B29B-4516-BFB5-AC1314FE0A43}">
      <dgm:prSet/>
      <dgm:spPr/>
      <dgm:t>
        <a:bodyPr/>
        <a:lstStyle/>
        <a:p>
          <a:endParaRPr lang="ru-RU" sz="1800">
            <a:ln>
              <a:solidFill>
                <a:schemeClr val="accent4">
                  <a:lumMod val="75000"/>
                </a:schemeClr>
              </a:solidFill>
            </a:ln>
            <a:solidFill>
              <a:schemeClr val="accent4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258716-CAE3-46F0-B0A0-58B39F0E7061}" type="pres">
      <dgm:prSet presAssocID="{3FA539E2-5AF9-4803-9FB3-272DDB5E5B1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AB36350-ECE2-4AF9-9F1F-06637D87505A}" type="pres">
      <dgm:prSet presAssocID="{7B7118B4-DE4D-45FF-BB90-A0A66F21668B}" presName="gear1" presStyleLbl="node1" presStyleIdx="0" presStyleCnt="3" custScaleX="99910" custScaleY="93320" custLinFactNeighborX="12932" custLinFactNeighborY="114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A83FB-1555-45E1-86EC-D97056502AFA}" type="pres">
      <dgm:prSet presAssocID="{7B7118B4-DE4D-45FF-BB90-A0A66F21668B}" presName="gear1srcNode" presStyleLbl="node1" presStyleIdx="0" presStyleCnt="3"/>
      <dgm:spPr/>
      <dgm:t>
        <a:bodyPr/>
        <a:lstStyle/>
        <a:p>
          <a:endParaRPr lang="ru-RU"/>
        </a:p>
      </dgm:t>
    </dgm:pt>
    <dgm:pt modelId="{5ACB0198-1AA9-407D-BAC5-A9AEA4046162}" type="pres">
      <dgm:prSet presAssocID="{7B7118B4-DE4D-45FF-BB90-A0A66F21668B}" presName="gear1dstNode" presStyleLbl="node1" presStyleIdx="0" presStyleCnt="3"/>
      <dgm:spPr/>
      <dgm:t>
        <a:bodyPr/>
        <a:lstStyle/>
        <a:p>
          <a:endParaRPr lang="ru-RU"/>
        </a:p>
      </dgm:t>
    </dgm:pt>
    <dgm:pt modelId="{DE30C746-E735-4AB4-9A16-91784A4344F1}" type="pres">
      <dgm:prSet presAssocID="{ACA45111-013E-4F74-B2DB-AC9C52C75BF5}" presName="gear2" presStyleLbl="node1" presStyleIdx="1" presStyleCnt="3" custScaleX="106762" custScaleY="103943" custLinFactNeighborX="-6543" custLinFactNeighborY="486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92326-863D-47BD-A4DB-488114A4ED60}" type="pres">
      <dgm:prSet presAssocID="{ACA45111-013E-4F74-B2DB-AC9C52C75BF5}" presName="gear2srcNode" presStyleLbl="node1" presStyleIdx="1" presStyleCnt="3"/>
      <dgm:spPr/>
      <dgm:t>
        <a:bodyPr/>
        <a:lstStyle/>
        <a:p>
          <a:endParaRPr lang="ru-RU"/>
        </a:p>
      </dgm:t>
    </dgm:pt>
    <dgm:pt modelId="{0BB006D8-E050-43BF-975D-8EBA5B993D28}" type="pres">
      <dgm:prSet presAssocID="{ACA45111-013E-4F74-B2DB-AC9C52C75BF5}" presName="gear2dstNode" presStyleLbl="node1" presStyleIdx="1" presStyleCnt="3"/>
      <dgm:spPr/>
      <dgm:t>
        <a:bodyPr/>
        <a:lstStyle/>
        <a:p>
          <a:endParaRPr lang="ru-RU"/>
        </a:p>
      </dgm:t>
    </dgm:pt>
    <dgm:pt modelId="{466B1230-7D1D-4C07-AFF6-67405338FAAB}" type="pres">
      <dgm:prSet presAssocID="{009A09F3-ABE9-4813-B494-9E084C96708F}" presName="gear3" presStyleLbl="node1" presStyleIdx="2" presStyleCnt="3" custScaleX="141546" custScaleY="140631" custLinFactNeighborX="-5326" custLinFactNeighborY="-8992"/>
      <dgm:spPr/>
      <dgm:t>
        <a:bodyPr/>
        <a:lstStyle/>
        <a:p>
          <a:endParaRPr lang="ru-RU"/>
        </a:p>
      </dgm:t>
    </dgm:pt>
    <dgm:pt modelId="{460FA224-6A88-4A48-B2EC-95A00EAC56E8}" type="pres">
      <dgm:prSet presAssocID="{009A09F3-ABE9-4813-B494-9E084C96708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93BC74-4F37-43D5-89F0-88E04E5FEA15}" type="pres">
      <dgm:prSet presAssocID="{009A09F3-ABE9-4813-B494-9E084C96708F}" presName="gear3srcNode" presStyleLbl="node1" presStyleIdx="2" presStyleCnt="3"/>
      <dgm:spPr/>
      <dgm:t>
        <a:bodyPr/>
        <a:lstStyle/>
        <a:p>
          <a:endParaRPr lang="ru-RU"/>
        </a:p>
      </dgm:t>
    </dgm:pt>
    <dgm:pt modelId="{CD5480E5-D4C9-42D9-A14C-CF5A2C0F32E5}" type="pres">
      <dgm:prSet presAssocID="{009A09F3-ABE9-4813-B494-9E084C96708F}" presName="gear3dstNode" presStyleLbl="node1" presStyleIdx="2" presStyleCnt="3"/>
      <dgm:spPr/>
      <dgm:t>
        <a:bodyPr/>
        <a:lstStyle/>
        <a:p>
          <a:endParaRPr lang="ru-RU"/>
        </a:p>
      </dgm:t>
    </dgm:pt>
    <dgm:pt modelId="{599D3CED-D9E5-45AB-B061-609DA4B8BB35}" type="pres">
      <dgm:prSet presAssocID="{2B6EBFB2-7018-4C8B-B60C-032A05C7F661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C107B010-446D-4D5C-AFB9-1173D2FBBA79}" type="pres">
      <dgm:prSet presAssocID="{8DD400B0-F6BC-47E6-844A-403E7E173851}" presName="connector2" presStyleLbl="sibTrans2D1" presStyleIdx="1" presStyleCnt="3" custAng="20553644" custLinFactNeighborX="4337" custLinFactNeighborY="-1999"/>
      <dgm:spPr/>
      <dgm:t>
        <a:bodyPr/>
        <a:lstStyle/>
        <a:p>
          <a:endParaRPr lang="ru-RU"/>
        </a:p>
      </dgm:t>
    </dgm:pt>
    <dgm:pt modelId="{C692B681-12DC-466E-B046-6D86CAA427AD}" type="pres">
      <dgm:prSet presAssocID="{A327586C-673A-4F1B-878D-1C1220315E68}" presName="connector3" presStyleLbl="sibTrans2D1" presStyleIdx="2" presStyleCnt="3" custAng="20838741" custLinFactNeighborX="-19073" custLinFactNeighborY="-2129"/>
      <dgm:spPr/>
      <dgm:t>
        <a:bodyPr/>
        <a:lstStyle/>
        <a:p>
          <a:endParaRPr lang="ru-RU"/>
        </a:p>
      </dgm:t>
    </dgm:pt>
  </dgm:ptLst>
  <dgm:cxnLst>
    <dgm:cxn modelId="{F261391C-D91C-4E36-9A5F-859879A5F917}" type="presOf" srcId="{2B6EBFB2-7018-4C8B-B60C-032A05C7F661}" destId="{599D3CED-D9E5-45AB-B061-609DA4B8BB35}" srcOrd="0" destOrd="0" presId="urn:microsoft.com/office/officeart/2005/8/layout/gear1"/>
    <dgm:cxn modelId="{EEB09E0C-A329-4281-9148-ACA604FA7EF9}" srcId="{3FA539E2-5AF9-4803-9FB3-272DDB5E5B1E}" destId="{7B7118B4-DE4D-45FF-BB90-A0A66F21668B}" srcOrd="0" destOrd="0" parTransId="{C06B3F04-9A2D-41F8-8409-9537D61ACE49}" sibTransId="{2B6EBFB2-7018-4C8B-B60C-032A05C7F661}"/>
    <dgm:cxn modelId="{F6A0A3F1-8FE2-4425-A34D-0BFFB76EE7D6}" type="presOf" srcId="{009A09F3-ABE9-4813-B494-9E084C96708F}" destId="{460FA224-6A88-4A48-B2EC-95A00EAC56E8}" srcOrd="1" destOrd="0" presId="urn:microsoft.com/office/officeart/2005/8/layout/gear1"/>
    <dgm:cxn modelId="{2D794AF7-B29B-4516-BFB5-AC1314FE0A43}" srcId="{3FA539E2-5AF9-4803-9FB3-272DDB5E5B1E}" destId="{009A09F3-ABE9-4813-B494-9E084C96708F}" srcOrd="2" destOrd="0" parTransId="{14107A0E-86B5-4623-9CCE-27D9587FC2A5}" sibTransId="{A327586C-673A-4F1B-878D-1C1220315E68}"/>
    <dgm:cxn modelId="{14F25DCC-A469-46F8-A40E-9D7C2DB05A6E}" type="presOf" srcId="{8DD400B0-F6BC-47E6-844A-403E7E173851}" destId="{C107B010-446D-4D5C-AFB9-1173D2FBBA79}" srcOrd="0" destOrd="0" presId="urn:microsoft.com/office/officeart/2005/8/layout/gear1"/>
    <dgm:cxn modelId="{D57E1B3B-61B0-425C-BCD5-81F92CE60B8E}" type="presOf" srcId="{009A09F3-ABE9-4813-B494-9E084C96708F}" destId="{E193BC74-4F37-43D5-89F0-88E04E5FEA15}" srcOrd="2" destOrd="0" presId="urn:microsoft.com/office/officeart/2005/8/layout/gear1"/>
    <dgm:cxn modelId="{40CFC022-4595-4D20-819F-98441D362A1B}" type="presOf" srcId="{7B7118B4-DE4D-45FF-BB90-A0A66F21668B}" destId="{0AB36350-ECE2-4AF9-9F1F-06637D87505A}" srcOrd="0" destOrd="0" presId="urn:microsoft.com/office/officeart/2005/8/layout/gear1"/>
    <dgm:cxn modelId="{00CB406B-4B6A-4C9E-B16F-73993ADE2F61}" type="presOf" srcId="{ACA45111-013E-4F74-B2DB-AC9C52C75BF5}" destId="{0BB006D8-E050-43BF-975D-8EBA5B993D28}" srcOrd="2" destOrd="0" presId="urn:microsoft.com/office/officeart/2005/8/layout/gear1"/>
    <dgm:cxn modelId="{38A68E81-F07D-4C3B-9F76-29FA894EBD4D}" type="presOf" srcId="{7B7118B4-DE4D-45FF-BB90-A0A66F21668B}" destId="{5ACB0198-1AA9-407D-BAC5-A9AEA4046162}" srcOrd="2" destOrd="0" presId="urn:microsoft.com/office/officeart/2005/8/layout/gear1"/>
    <dgm:cxn modelId="{E35D55AB-6238-4944-9825-3FC41536183C}" type="presOf" srcId="{ACA45111-013E-4F74-B2DB-AC9C52C75BF5}" destId="{DE30C746-E735-4AB4-9A16-91784A4344F1}" srcOrd="0" destOrd="0" presId="urn:microsoft.com/office/officeart/2005/8/layout/gear1"/>
    <dgm:cxn modelId="{6DFBB82B-7C06-42FE-90F5-C0EE5D4BF90C}" type="presOf" srcId="{009A09F3-ABE9-4813-B494-9E084C96708F}" destId="{CD5480E5-D4C9-42D9-A14C-CF5A2C0F32E5}" srcOrd="3" destOrd="0" presId="urn:microsoft.com/office/officeart/2005/8/layout/gear1"/>
    <dgm:cxn modelId="{A03050F4-ABD7-44B4-A97E-05837635FFB6}" type="presOf" srcId="{3FA539E2-5AF9-4803-9FB3-272DDB5E5B1E}" destId="{56258716-CAE3-46F0-B0A0-58B39F0E7061}" srcOrd="0" destOrd="0" presId="urn:microsoft.com/office/officeart/2005/8/layout/gear1"/>
    <dgm:cxn modelId="{D846D810-E1CC-4BB0-93E8-96AE3F66B504}" type="presOf" srcId="{7B7118B4-DE4D-45FF-BB90-A0A66F21668B}" destId="{A87A83FB-1555-45E1-86EC-D97056502AFA}" srcOrd="1" destOrd="0" presId="urn:microsoft.com/office/officeart/2005/8/layout/gear1"/>
    <dgm:cxn modelId="{1597B37E-84EC-4F0A-A64F-ABED5D34CB0A}" type="presOf" srcId="{A327586C-673A-4F1B-878D-1C1220315E68}" destId="{C692B681-12DC-466E-B046-6D86CAA427AD}" srcOrd="0" destOrd="0" presId="urn:microsoft.com/office/officeart/2005/8/layout/gear1"/>
    <dgm:cxn modelId="{4FCB91E8-C137-443D-B6CD-94BC49D04DDD}" srcId="{3FA539E2-5AF9-4803-9FB3-272DDB5E5B1E}" destId="{ACA45111-013E-4F74-B2DB-AC9C52C75BF5}" srcOrd="1" destOrd="0" parTransId="{64FA0655-6605-4D24-A80A-4255A04E6045}" sibTransId="{8DD400B0-F6BC-47E6-844A-403E7E173851}"/>
    <dgm:cxn modelId="{65A97B9F-55E1-4C33-BCB6-E7D6BD517B73}" type="presOf" srcId="{009A09F3-ABE9-4813-B494-9E084C96708F}" destId="{466B1230-7D1D-4C07-AFF6-67405338FAAB}" srcOrd="0" destOrd="0" presId="urn:microsoft.com/office/officeart/2005/8/layout/gear1"/>
    <dgm:cxn modelId="{099616C9-1BCA-458A-9E38-2713BF2A3002}" type="presOf" srcId="{ACA45111-013E-4F74-B2DB-AC9C52C75BF5}" destId="{B5E92326-863D-47BD-A4DB-488114A4ED60}" srcOrd="1" destOrd="0" presId="urn:microsoft.com/office/officeart/2005/8/layout/gear1"/>
    <dgm:cxn modelId="{57E2AE16-FED6-4040-86D4-50D1B671DD0F}" type="presParOf" srcId="{56258716-CAE3-46F0-B0A0-58B39F0E7061}" destId="{0AB36350-ECE2-4AF9-9F1F-06637D87505A}" srcOrd="0" destOrd="0" presId="urn:microsoft.com/office/officeart/2005/8/layout/gear1"/>
    <dgm:cxn modelId="{CDA843EF-5C96-4031-82F7-0FDFF0C6095E}" type="presParOf" srcId="{56258716-CAE3-46F0-B0A0-58B39F0E7061}" destId="{A87A83FB-1555-45E1-86EC-D97056502AFA}" srcOrd="1" destOrd="0" presId="urn:microsoft.com/office/officeart/2005/8/layout/gear1"/>
    <dgm:cxn modelId="{FA7523CA-02FA-45F1-ACBB-1E03B6584B4D}" type="presParOf" srcId="{56258716-CAE3-46F0-B0A0-58B39F0E7061}" destId="{5ACB0198-1AA9-407D-BAC5-A9AEA4046162}" srcOrd="2" destOrd="0" presId="urn:microsoft.com/office/officeart/2005/8/layout/gear1"/>
    <dgm:cxn modelId="{D8FAF637-B4F0-42B4-85AE-894244CF9ABF}" type="presParOf" srcId="{56258716-CAE3-46F0-B0A0-58B39F0E7061}" destId="{DE30C746-E735-4AB4-9A16-91784A4344F1}" srcOrd="3" destOrd="0" presId="urn:microsoft.com/office/officeart/2005/8/layout/gear1"/>
    <dgm:cxn modelId="{7A01C152-A553-4E3A-80E3-9E706F409B6B}" type="presParOf" srcId="{56258716-CAE3-46F0-B0A0-58B39F0E7061}" destId="{B5E92326-863D-47BD-A4DB-488114A4ED60}" srcOrd="4" destOrd="0" presId="urn:microsoft.com/office/officeart/2005/8/layout/gear1"/>
    <dgm:cxn modelId="{33F96ECB-D84C-402A-A785-9F80BE410221}" type="presParOf" srcId="{56258716-CAE3-46F0-B0A0-58B39F0E7061}" destId="{0BB006D8-E050-43BF-975D-8EBA5B993D28}" srcOrd="5" destOrd="0" presId="urn:microsoft.com/office/officeart/2005/8/layout/gear1"/>
    <dgm:cxn modelId="{CE66C9FA-AD55-4D20-BF1E-141068D25B31}" type="presParOf" srcId="{56258716-CAE3-46F0-B0A0-58B39F0E7061}" destId="{466B1230-7D1D-4C07-AFF6-67405338FAAB}" srcOrd="6" destOrd="0" presId="urn:microsoft.com/office/officeart/2005/8/layout/gear1"/>
    <dgm:cxn modelId="{D9C2578C-D72B-4F96-B092-5602D89A9A2E}" type="presParOf" srcId="{56258716-CAE3-46F0-B0A0-58B39F0E7061}" destId="{460FA224-6A88-4A48-B2EC-95A00EAC56E8}" srcOrd="7" destOrd="0" presId="urn:microsoft.com/office/officeart/2005/8/layout/gear1"/>
    <dgm:cxn modelId="{60123532-AA3B-44A8-A86D-E3321F893DFB}" type="presParOf" srcId="{56258716-CAE3-46F0-B0A0-58B39F0E7061}" destId="{E193BC74-4F37-43D5-89F0-88E04E5FEA15}" srcOrd="8" destOrd="0" presId="urn:microsoft.com/office/officeart/2005/8/layout/gear1"/>
    <dgm:cxn modelId="{E3EF7BEE-6B7F-4DEC-8C5F-46231A38D063}" type="presParOf" srcId="{56258716-CAE3-46F0-B0A0-58B39F0E7061}" destId="{CD5480E5-D4C9-42D9-A14C-CF5A2C0F32E5}" srcOrd="9" destOrd="0" presId="urn:microsoft.com/office/officeart/2005/8/layout/gear1"/>
    <dgm:cxn modelId="{C7ED0894-CCA4-4864-9AA9-3DCC3CCA1C2F}" type="presParOf" srcId="{56258716-CAE3-46F0-B0A0-58B39F0E7061}" destId="{599D3CED-D9E5-45AB-B061-609DA4B8BB35}" srcOrd="10" destOrd="0" presId="urn:microsoft.com/office/officeart/2005/8/layout/gear1"/>
    <dgm:cxn modelId="{54D7654D-1356-412E-A300-9643526D5A86}" type="presParOf" srcId="{56258716-CAE3-46F0-B0A0-58B39F0E7061}" destId="{C107B010-446D-4D5C-AFB9-1173D2FBBA79}" srcOrd="11" destOrd="0" presId="urn:microsoft.com/office/officeart/2005/8/layout/gear1"/>
    <dgm:cxn modelId="{E6C7B07F-88BC-4991-9EE1-477223D5F564}" type="presParOf" srcId="{56258716-CAE3-46F0-B0A0-58B39F0E7061}" destId="{C692B681-12DC-466E-B046-6D86CAA427A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AF2217-FB58-4BAA-9905-16AB9E522312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7586612-B402-4862-A380-479A24119CEA}">
      <dgm:prSet phldrT="[Текст]" custT="1"/>
      <dgm:spPr/>
      <dgm:t>
        <a:bodyPr/>
        <a:lstStyle/>
        <a:p>
          <a:r>
            <a:rPr lang="ru-RU" sz="1800" dirty="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</a:t>
          </a:r>
          <a:endParaRPr lang="ru-RU" sz="1800" dirty="0">
            <a:ln>
              <a:solidFill>
                <a:schemeClr val="accent4">
                  <a:lumMod val="75000"/>
                </a:schemeClr>
              </a:solidFill>
            </a:ln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1C1D5D-6441-4E3D-AC2D-5E46F62DFFF5}" type="parTrans" cxnId="{183F9700-149A-4954-9055-F45C9A2116C6}">
      <dgm:prSet/>
      <dgm:spPr/>
      <dgm:t>
        <a:bodyPr/>
        <a:lstStyle/>
        <a:p>
          <a:endParaRPr lang="ru-RU" sz="1800">
            <a:ln>
              <a:solidFill>
                <a:schemeClr val="accent4">
                  <a:lumMod val="75000"/>
                </a:schemeClr>
              </a:solidFill>
            </a:ln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165481-05F9-4DA4-BA7A-DBDB2FFBC995}" type="sibTrans" cxnId="{183F9700-149A-4954-9055-F45C9A2116C6}">
      <dgm:prSet/>
      <dgm:spPr/>
      <dgm:t>
        <a:bodyPr/>
        <a:lstStyle/>
        <a:p>
          <a:endParaRPr lang="ru-RU" sz="1800">
            <a:ln>
              <a:solidFill>
                <a:schemeClr val="accent4">
                  <a:lumMod val="75000"/>
                </a:schemeClr>
              </a:solidFill>
            </a:ln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575243-AF65-4B7E-A324-BE8E4337C9AB}">
      <dgm:prSet phldrT="[Текст]" custT="1"/>
      <dgm:spPr/>
      <dgm:t>
        <a:bodyPr/>
        <a:lstStyle/>
        <a:p>
          <a:r>
            <a:rPr lang="ru-RU" sz="1800" dirty="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набор практических материалов для профилактики, диагностики и коррекции нарушений развития у детей</a:t>
          </a:r>
          <a:endParaRPr lang="ru-RU" sz="1800" dirty="0">
            <a:ln>
              <a:solidFill>
                <a:schemeClr val="accent4">
                  <a:lumMod val="75000"/>
                </a:schemeClr>
              </a:solidFill>
            </a:ln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E4946B-96D3-4A71-ACE2-B1FF87BEE492}" type="parTrans" cxnId="{2CA936DC-AB57-413A-B64D-6B2A8D6000F8}">
      <dgm:prSet/>
      <dgm:spPr/>
      <dgm:t>
        <a:bodyPr/>
        <a:lstStyle/>
        <a:p>
          <a:endParaRPr lang="ru-RU" sz="1800">
            <a:ln>
              <a:solidFill>
                <a:schemeClr val="accent4">
                  <a:lumMod val="75000"/>
                </a:schemeClr>
              </a:solidFill>
            </a:ln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AF563D-285C-4316-A625-BB1D87B09B3E}" type="sibTrans" cxnId="{2CA936DC-AB57-413A-B64D-6B2A8D6000F8}">
      <dgm:prSet/>
      <dgm:spPr/>
      <dgm:t>
        <a:bodyPr/>
        <a:lstStyle/>
        <a:p>
          <a:endParaRPr lang="ru-RU" sz="1800">
            <a:ln>
              <a:solidFill>
                <a:schemeClr val="accent4">
                  <a:lumMod val="75000"/>
                </a:schemeClr>
              </a:solidFill>
            </a:ln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D52826-3841-47FE-8231-B7A148C603AB}">
      <dgm:prSet phldrT="[Текст]" custT="1"/>
      <dgm:spPr/>
      <dgm:t>
        <a:bodyPr/>
        <a:lstStyle/>
        <a:p>
          <a:r>
            <a:rPr lang="ru-RU" sz="1800" dirty="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</a:t>
          </a:r>
          <a:endParaRPr lang="ru-RU" sz="1800" dirty="0">
            <a:ln>
              <a:solidFill>
                <a:schemeClr val="accent4">
                  <a:lumMod val="75000"/>
                </a:schemeClr>
              </a:solidFill>
            </a:ln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525B12-ADE2-4623-82A8-B7030E5AF7BA}" type="parTrans" cxnId="{2E9402D2-1033-4DF0-8179-7FAC9C94A830}">
      <dgm:prSet/>
      <dgm:spPr/>
      <dgm:t>
        <a:bodyPr/>
        <a:lstStyle/>
        <a:p>
          <a:endParaRPr lang="ru-RU" sz="1800">
            <a:ln>
              <a:solidFill>
                <a:schemeClr val="accent4">
                  <a:lumMod val="75000"/>
                </a:schemeClr>
              </a:solidFill>
            </a:ln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F9768A-4865-495A-8183-0E324F3B2F0C}" type="sibTrans" cxnId="{2E9402D2-1033-4DF0-8179-7FAC9C94A830}">
      <dgm:prSet/>
      <dgm:spPr/>
      <dgm:t>
        <a:bodyPr/>
        <a:lstStyle/>
        <a:p>
          <a:endParaRPr lang="ru-RU" sz="1800">
            <a:ln>
              <a:solidFill>
                <a:schemeClr val="accent4">
                  <a:lumMod val="75000"/>
                </a:schemeClr>
              </a:solidFill>
            </a:ln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97FD5F-8580-443D-84F4-FD5E36D126F1}">
      <dgm:prSet phldrT="[Текст]" custT="1"/>
      <dgm:spPr/>
      <dgm:t>
        <a:bodyPr/>
        <a:lstStyle/>
        <a:p>
          <a:r>
            <a:rPr lang="ru-RU" sz="1800" dirty="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</a:t>
          </a:r>
          <a:endParaRPr lang="ru-RU" sz="1800" dirty="0">
            <a:ln>
              <a:solidFill>
                <a:schemeClr val="accent4">
                  <a:lumMod val="75000"/>
                </a:schemeClr>
              </a:solidFill>
            </a:ln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BDAC23-6E81-49A7-BC5D-4C0429CDFE52}" type="parTrans" cxnId="{F688719F-560D-4CC8-BEF9-9ED01A1D8B1C}">
      <dgm:prSet/>
      <dgm:spPr/>
      <dgm:t>
        <a:bodyPr/>
        <a:lstStyle/>
        <a:p>
          <a:endParaRPr lang="ru-RU" sz="1800">
            <a:ln>
              <a:solidFill>
                <a:schemeClr val="accent4">
                  <a:lumMod val="75000"/>
                </a:schemeClr>
              </a:solidFill>
            </a:ln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C077F1-006C-4419-95AE-4596C296384E}" type="sibTrans" cxnId="{F688719F-560D-4CC8-BEF9-9ED01A1D8B1C}">
      <dgm:prSet/>
      <dgm:spPr/>
      <dgm:t>
        <a:bodyPr/>
        <a:lstStyle/>
        <a:p>
          <a:endParaRPr lang="ru-RU" sz="1800">
            <a:ln>
              <a:solidFill>
                <a:schemeClr val="accent4">
                  <a:lumMod val="75000"/>
                </a:schemeClr>
              </a:solidFill>
            </a:ln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AD3BB7-62AF-4204-87BF-7CB7C0463B9A}">
      <dgm:prSet phldrT="[Текст]" custT="1"/>
      <dgm:spPr/>
      <dgm:t>
        <a:bodyPr/>
        <a:lstStyle/>
        <a:p>
          <a:r>
            <a:rPr lang="ru-RU" sz="1800" dirty="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</a:t>
          </a:r>
          <a:endParaRPr lang="ru-RU" sz="1800" dirty="0">
            <a:ln>
              <a:solidFill>
                <a:schemeClr val="accent4">
                  <a:lumMod val="75000"/>
                </a:schemeClr>
              </a:solidFill>
            </a:ln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64EFD6-753D-4DF5-8F38-CF347682E5C9}" type="parTrans" cxnId="{83FC6DF3-2610-4CAC-BE12-9DA31939D829}">
      <dgm:prSet/>
      <dgm:spPr/>
      <dgm:t>
        <a:bodyPr/>
        <a:lstStyle/>
        <a:p>
          <a:endParaRPr lang="ru-RU" sz="1800">
            <a:ln>
              <a:solidFill>
                <a:schemeClr val="accent4">
                  <a:lumMod val="75000"/>
                </a:schemeClr>
              </a:solidFill>
            </a:ln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B215AC-8467-4A47-BDE6-8984E12776D6}" type="sibTrans" cxnId="{83FC6DF3-2610-4CAC-BE12-9DA31939D829}">
      <dgm:prSet/>
      <dgm:spPr/>
      <dgm:t>
        <a:bodyPr/>
        <a:lstStyle/>
        <a:p>
          <a:endParaRPr lang="ru-RU" sz="1800">
            <a:ln>
              <a:solidFill>
                <a:schemeClr val="accent4">
                  <a:lumMod val="75000"/>
                </a:schemeClr>
              </a:solidFill>
            </a:ln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BCE816-106F-4B64-8EEA-035DF6EC01B9}">
      <dgm:prSet custT="1"/>
      <dgm:spPr/>
      <dgm:t>
        <a:bodyPr/>
        <a:lstStyle/>
        <a:p>
          <a:r>
            <a:rPr lang="ru-RU" sz="180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набор игрушек и настольных игр (мячи, куклы, пирамиды, кубики, лото, домино, мозаики, наборы сюжетно-ролевых игр, маски, музыкальные инструменты и пр.)</a:t>
          </a:r>
          <a:endParaRPr lang="ru-RU" sz="1800">
            <a:ln>
              <a:solidFill>
                <a:schemeClr val="accent4">
                  <a:lumMod val="75000"/>
                </a:schemeClr>
              </a:solidFill>
            </a:ln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CD5A72-623F-4E0E-906B-AA15A2689596}" type="parTrans" cxnId="{78944BAF-B3F5-4626-9E17-ABB2EF457787}">
      <dgm:prSet/>
      <dgm:spPr/>
      <dgm:t>
        <a:bodyPr/>
        <a:lstStyle/>
        <a:p>
          <a:endParaRPr lang="ru-RU" sz="1800">
            <a:ln>
              <a:solidFill>
                <a:schemeClr val="accent4">
                  <a:lumMod val="75000"/>
                </a:schemeClr>
              </a:solidFill>
            </a:ln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26E5F0-434F-4427-88F3-69078E2206DE}" type="sibTrans" cxnId="{78944BAF-B3F5-4626-9E17-ABB2EF457787}">
      <dgm:prSet/>
      <dgm:spPr/>
      <dgm:t>
        <a:bodyPr/>
        <a:lstStyle/>
        <a:p>
          <a:endParaRPr lang="ru-RU" sz="1800">
            <a:ln>
              <a:solidFill>
                <a:schemeClr val="accent4">
                  <a:lumMod val="75000"/>
                </a:schemeClr>
              </a:solidFill>
            </a:ln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B752AC-C5B1-4C69-AA8F-2E32DD4A591C}">
      <dgm:prSet custT="1"/>
      <dgm:spPr/>
      <dgm:t>
        <a:bodyPr/>
        <a:lstStyle/>
        <a:p>
          <a:r>
            <a:rPr lang="ru-RU" sz="180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набор материалов для детского творчества (пластилин, краски, цветные карандаши, фломастеры, цветная бумага, клей, картон, ножницы, бумага и т.д.)</a:t>
          </a:r>
          <a:endParaRPr lang="ru-RU" sz="1800">
            <a:ln>
              <a:solidFill>
                <a:schemeClr val="accent4">
                  <a:lumMod val="75000"/>
                </a:schemeClr>
              </a:solidFill>
            </a:ln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178914-0E03-4349-A2E4-17830B5FB528}" type="parTrans" cxnId="{6729A9F9-C0A0-4B78-91A8-C86171A7D25A}">
      <dgm:prSet/>
      <dgm:spPr/>
      <dgm:t>
        <a:bodyPr/>
        <a:lstStyle/>
        <a:p>
          <a:endParaRPr lang="ru-RU" sz="1800">
            <a:ln>
              <a:solidFill>
                <a:schemeClr val="accent4">
                  <a:lumMod val="75000"/>
                </a:schemeClr>
              </a:solidFill>
            </a:ln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7C68EE-DED1-415C-AF1A-CC12930CC717}" type="sibTrans" cxnId="{6729A9F9-C0A0-4B78-91A8-C86171A7D25A}">
      <dgm:prSet/>
      <dgm:spPr/>
      <dgm:t>
        <a:bodyPr/>
        <a:lstStyle/>
        <a:p>
          <a:endParaRPr lang="ru-RU" sz="1800">
            <a:ln>
              <a:solidFill>
                <a:schemeClr val="accent4">
                  <a:lumMod val="75000"/>
                </a:schemeClr>
              </a:solidFill>
            </a:ln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71DA54-FFB9-4129-BF8B-858EDCDE8028}">
      <dgm:prSet custT="1"/>
      <dgm:spPr/>
      <dgm:t>
        <a:bodyPr/>
        <a:lstStyle/>
        <a:p>
          <a:r>
            <a:rPr lang="ru-RU" sz="180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раздаточный материал для детей, родителей, педагогического коллектива ДОУ.</a:t>
          </a:r>
          <a:endParaRPr lang="ru-RU" sz="1800">
            <a:ln>
              <a:solidFill>
                <a:schemeClr val="accent4">
                  <a:lumMod val="75000"/>
                </a:schemeClr>
              </a:solidFill>
            </a:ln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E26DCB-A115-4C1B-8AF0-67E6E21C56A4}" type="parTrans" cxnId="{0CAE5052-78AB-4D81-BE03-34F00996DB40}">
      <dgm:prSet/>
      <dgm:spPr/>
      <dgm:t>
        <a:bodyPr/>
        <a:lstStyle/>
        <a:p>
          <a:endParaRPr lang="ru-RU" sz="1800">
            <a:ln>
              <a:solidFill>
                <a:schemeClr val="accent4">
                  <a:lumMod val="75000"/>
                </a:schemeClr>
              </a:solidFill>
            </a:ln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8AD5A6-B2FD-4C32-86DB-CCC4B02ABF86}" type="sibTrans" cxnId="{0CAE5052-78AB-4D81-BE03-34F00996DB40}">
      <dgm:prSet/>
      <dgm:spPr/>
      <dgm:t>
        <a:bodyPr/>
        <a:lstStyle/>
        <a:p>
          <a:endParaRPr lang="ru-RU" sz="1800">
            <a:ln>
              <a:solidFill>
                <a:schemeClr val="accent4">
                  <a:lumMod val="75000"/>
                </a:schemeClr>
              </a:solidFill>
            </a:ln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15DAA4-3049-4351-A08B-B1767DFDE84A}" type="pres">
      <dgm:prSet presAssocID="{35AF2217-FB58-4BAA-9905-16AB9E52231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89042E-211C-45C2-BAAB-85FEED754B87}" type="pres">
      <dgm:prSet presAssocID="{17586612-B402-4862-A380-479A24119CEA}" presName="composite" presStyleCnt="0"/>
      <dgm:spPr/>
      <dgm:t>
        <a:bodyPr/>
        <a:lstStyle/>
        <a:p>
          <a:endParaRPr lang="ru-RU"/>
        </a:p>
      </dgm:t>
    </dgm:pt>
    <dgm:pt modelId="{A86C6C1C-D95C-45EF-B234-ABFA78377A6F}" type="pres">
      <dgm:prSet presAssocID="{17586612-B402-4862-A380-479A24119CE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04A170-421C-4686-B02C-597EF7A920E4}" type="pres">
      <dgm:prSet presAssocID="{17586612-B402-4862-A380-479A24119CE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7A7E7-6815-4124-9692-DA732EBDDB87}" type="pres">
      <dgm:prSet presAssocID="{8A165481-05F9-4DA4-BA7A-DBDB2FFBC995}" presName="sp" presStyleCnt="0"/>
      <dgm:spPr/>
      <dgm:t>
        <a:bodyPr/>
        <a:lstStyle/>
        <a:p>
          <a:endParaRPr lang="ru-RU"/>
        </a:p>
      </dgm:t>
    </dgm:pt>
    <dgm:pt modelId="{91D1680A-3D9B-4D51-933D-A717F979018D}" type="pres">
      <dgm:prSet presAssocID="{04D52826-3841-47FE-8231-B7A148C603AB}" presName="composite" presStyleCnt="0"/>
      <dgm:spPr/>
      <dgm:t>
        <a:bodyPr/>
        <a:lstStyle/>
        <a:p>
          <a:endParaRPr lang="ru-RU"/>
        </a:p>
      </dgm:t>
    </dgm:pt>
    <dgm:pt modelId="{8398BA41-89A5-4374-80CD-9EF7EB2C47B9}" type="pres">
      <dgm:prSet presAssocID="{04D52826-3841-47FE-8231-B7A148C603A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F689C-C85A-48F5-8C94-18A56A2FDBDA}" type="pres">
      <dgm:prSet presAssocID="{04D52826-3841-47FE-8231-B7A148C603A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30181-7EAD-4085-A55D-0BA5B2E4F1B8}" type="pres">
      <dgm:prSet presAssocID="{B5F9768A-4865-495A-8183-0E324F3B2F0C}" presName="sp" presStyleCnt="0"/>
      <dgm:spPr/>
      <dgm:t>
        <a:bodyPr/>
        <a:lstStyle/>
        <a:p>
          <a:endParaRPr lang="ru-RU"/>
        </a:p>
      </dgm:t>
    </dgm:pt>
    <dgm:pt modelId="{B1A01D4C-1336-4F20-827E-393C09A21BF5}" type="pres">
      <dgm:prSet presAssocID="{BFAD3BB7-62AF-4204-87BF-7CB7C0463B9A}" presName="composite" presStyleCnt="0"/>
      <dgm:spPr/>
      <dgm:t>
        <a:bodyPr/>
        <a:lstStyle/>
        <a:p>
          <a:endParaRPr lang="ru-RU"/>
        </a:p>
      </dgm:t>
    </dgm:pt>
    <dgm:pt modelId="{C781AC11-FBDB-4B1F-AB2B-74B11591435C}" type="pres">
      <dgm:prSet presAssocID="{BFAD3BB7-62AF-4204-87BF-7CB7C0463B9A}" presName="parentText" presStyleLbl="alignNode1" presStyleIdx="2" presStyleCnt="4" custLinFactNeighborX="-11270" custLinFactNeighborY="-6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8A8FA-F69E-41F7-860F-406C91EBD950}" type="pres">
      <dgm:prSet presAssocID="{BFAD3BB7-62AF-4204-87BF-7CB7C0463B9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8FA95-E93A-4DCE-82DC-739090033141}" type="pres">
      <dgm:prSet presAssocID="{CCB215AC-8467-4A47-BDE6-8984E12776D6}" presName="sp" presStyleCnt="0"/>
      <dgm:spPr/>
      <dgm:t>
        <a:bodyPr/>
        <a:lstStyle/>
        <a:p>
          <a:endParaRPr lang="ru-RU"/>
        </a:p>
      </dgm:t>
    </dgm:pt>
    <dgm:pt modelId="{FA68B01F-508E-4FF7-93D2-405F15E7C3BB}" type="pres">
      <dgm:prSet presAssocID="{2397FD5F-8580-443D-84F4-FD5E36D126F1}" presName="composite" presStyleCnt="0"/>
      <dgm:spPr/>
      <dgm:t>
        <a:bodyPr/>
        <a:lstStyle/>
        <a:p>
          <a:endParaRPr lang="ru-RU"/>
        </a:p>
      </dgm:t>
    </dgm:pt>
    <dgm:pt modelId="{BA018D30-F5A0-4437-9809-6E7A2708126A}" type="pres">
      <dgm:prSet presAssocID="{2397FD5F-8580-443D-84F4-FD5E36D126F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4581B-6AC6-48EA-A4A3-053A7DFD23FE}" type="pres">
      <dgm:prSet presAssocID="{2397FD5F-8580-443D-84F4-FD5E36D126F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88719F-560D-4CC8-BEF9-9ED01A1D8B1C}" srcId="{35AF2217-FB58-4BAA-9905-16AB9E522312}" destId="{2397FD5F-8580-443D-84F4-FD5E36D126F1}" srcOrd="3" destOrd="0" parTransId="{30BDAC23-6E81-49A7-BC5D-4C0429CDFE52}" sibTransId="{53C077F1-006C-4419-95AE-4596C296384E}"/>
    <dgm:cxn modelId="{2CA936DC-AB57-413A-B64D-6B2A8D6000F8}" srcId="{17586612-B402-4862-A380-479A24119CEA}" destId="{06575243-AF65-4B7E-A324-BE8E4337C9AB}" srcOrd="0" destOrd="0" parTransId="{59E4946B-96D3-4A71-ACE2-B1FF87BEE492}" sibTransId="{92AF563D-285C-4316-A625-BB1D87B09B3E}"/>
    <dgm:cxn modelId="{2E9402D2-1033-4DF0-8179-7FAC9C94A830}" srcId="{35AF2217-FB58-4BAA-9905-16AB9E522312}" destId="{04D52826-3841-47FE-8231-B7A148C603AB}" srcOrd="1" destOrd="0" parTransId="{F2525B12-ADE2-4623-82A8-B7030E5AF7BA}" sibTransId="{B5F9768A-4865-495A-8183-0E324F3B2F0C}"/>
    <dgm:cxn modelId="{A31E3722-C8CB-462A-A678-C678B85B05C1}" type="presOf" srcId="{BDBCE816-106F-4B64-8EEA-035DF6EC01B9}" destId="{77BF689C-C85A-48F5-8C94-18A56A2FDBDA}" srcOrd="0" destOrd="0" presId="urn:microsoft.com/office/officeart/2005/8/layout/chevron2"/>
    <dgm:cxn modelId="{FA991E06-D657-4491-80B4-A2BCC8C977ED}" type="presOf" srcId="{2397FD5F-8580-443D-84F4-FD5E36D126F1}" destId="{BA018D30-F5A0-4437-9809-6E7A2708126A}" srcOrd="0" destOrd="0" presId="urn:microsoft.com/office/officeart/2005/8/layout/chevron2"/>
    <dgm:cxn modelId="{78944BAF-B3F5-4626-9E17-ABB2EF457787}" srcId="{04D52826-3841-47FE-8231-B7A148C603AB}" destId="{BDBCE816-106F-4B64-8EEA-035DF6EC01B9}" srcOrd="0" destOrd="0" parTransId="{EFCD5A72-623F-4E0E-906B-AA15A2689596}" sibTransId="{8E26E5F0-434F-4427-88F3-69078E2206DE}"/>
    <dgm:cxn modelId="{293D7C01-DC7D-4598-B470-3155CE83C087}" type="presOf" srcId="{9371DA54-FFB9-4129-BF8B-858EDCDE8028}" destId="{BE34581B-6AC6-48EA-A4A3-053A7DFD23FE}" srcOrd="0" destOrd="0" presId="urn:microsoft.com/office/officeart/2005/8/layout/chevron2"/>
    <dgm:cxn modelId="{2ED815B6-9675-4AEA-A0FC-0B2DFDC00177}" type="presOf" srcId="{EAB752AC-C5B1-4C69-AA8F-2E32DD4A591C}" destId="{2808A8FA-F69E-41F7-860F-406C91EBD950}" srcOrd="0" destOrd="0" presId="urn:microsoft.com/office/officeart/2005/8/layout/chevron2"/>
    <dgm:cxn modelId="{83FC6DF3-2610-4CAC-BE12-9DA31939D829}" srcId="{35AF2217-FB58-4BAA-9905-16AB9E522312}" destId="{BFAD3BB7-62AF-4204-87BF-7CB7C0463B9A}" srcOrd="2" destOrd="0" parTransId="{F764EFD6-753D-4DF5-8F38-CF347682E5C9}" sibTransId="{CCB215AC-8467-4A47-BDE6-8984E12776D6}"/>
    <dgm:cxn modelId="{DFA73E69-E349-4D70-9E8A-6F1110708E2F}" type="presOf" srcId="{06575243-AF65-4B7E-A324-BE8E4337C9AB}" destId="{F204A170-421C-4686-B02C-597EF7A920E4}" srcOrd="0" destOrd="0" presId="urn:microsoft.com/office/officeart/2005/8/layout/chevron2"/>
    <dgm:cxn modelId="{B8B035B0-3B10-4118-B822-B9191072F76C}" type="presOf" srcId="{17586612-B402-4862-A380-479A24119CEA}" destId="{A86C6C1C-D95C-45EF-B234-ABFA78377A6F}" srcOrd="0" destOrd="0" presId="urn:microsoft.com/office/officeart/2005/8/layout/chevron2"/>
    <dgm:cxn modelId="{183F9700-149A-4954-9055-F45C9A2116C6}" srcId="{35AF2217-FB58-4BAA-9905-16AB9E522312}" destId="{17586612-B402-4862-A380-479A24119CEA}" srcOrd="0" destOrd="0" parTransId="{FA1C1D5D-6441-4E3D-AC2D-5E46F62DFFF5}" sibTransId="{8A165481-05F9-4DA4-BA7A-DBDB2FFBC995}"/>
    <dgm:cxn modelId="{B407C2C1-0827-4943-B2AA-FA1C62412927}" type="presOf" srcId="{04D52826-3841-47FE-8231-B7A148C603AB}" destId="{8398BA41-89A5-4374-80CD-9EF7EB2C47B9}" srcOrd="0" destOrd="0" presId="urn:microsoft.com/office/officeart/2005/8/layout/chevron2"/>
    <dgm:cxn modelId="{106E8255-9C48-4A00-B7C4-9B0ED4E9BCFD}" type="presOf" srcId="{BFAD3BB7-62AF-4204-87BF-7CB7C0463B9A}" destId="{C781AC11-FBDB-4B1F-AB2B-74B11591435C}" srcOrd="0" destOrd="0" presId="urn:microsoft.com/office/officeart/2005/8/layout/chevron2"/>
    <dgm:cxn modelId="{C4F65C45-192F-4834-B665-9ACB46FDEB28}" type="presOf" srcId="{35AF2217-FB58-4BAA-9905-16AB9E522312}" destId="{3715DAA4-3049-4351-A08B-B1767DFDE84A}" srcOrd="0" destOrd="0" presId="urn:microsoft.com/office/officeart/2005/8/layout/chevron2"/>
    <dgm:cxn modelId="{0CAE5052-78AB-4D81-BE03-34F00996DB40}" srcId="{2397FD5F-8580-443D-84F4-FD5E36D126F1}" destId="{9371DA54-FFB9-4129-BF8B-858EDCDE8028}" srcOrd="0" destOrd="0" parTransId="{86E26DCB-A115-4C1B-8AF0-67E6E21C56A4}" sibTransId="{3A8AD5A6-B2FD-4C32-86DB-CCC4B02ABF86}"/>
    <dgm:cxn modelId="{6729A9F9-C0A0-4B78-91A8-C86171A7D25A}" srcId="{BFAD3BB7-62AF-4204-87BF-7CB7C0463B9A}" destId="{EAB752AC-C5B1-4C69-AA8F-2E32DD4A591C}" srcOrd="0" destOrd="0" parTransId="{B1178914-0E03-4349-A2E4-17830B5FB528}" sibTransId="{D27C68EE-DED1-415C-AF1A-CC12930CC717}"/>
    <dgm:cxn modelId="{14683A9C-5355-4E63-8166-694C67BF64BF}" type="presParOf" srcId="{3715DAA4-3049-4351-A08B-B1767DFDE84A}" destId="{D389042E-211C-45C2-BAAB-85FEED754B87}" srcOrd="0" destOrd="0" presId="urn:microsoft.com/office/officeart/2005/8/layout/chevron2"/>
    <dgm:cxn modelId="{D9E9EB7B-FE9C-40EF-9E17-65DC81DD8A1B}" type="presParOf" srcId="{D389042E-211C-45C2-BAAB-85FEED754B87}" destId="{A86C6C1C-D95C-45EF-B234-ABFA78377A6F}" srcOrd="0" destOrd="0" presId="urn:microsoft.com/office/officeart/2005/8/layout/chevron2"/>
    <dgm:cxn modelId="{C72EF209-D40A-4371-996C-17C76936D46A}" type="presParOf" srcId="{D389042E-211C-45C2-BAAB-85FEED754B87}" destId="{F204A170-421C-4686-B02C-597EF7A920E4}" srcOrd="1" destOrd="0" presId="urn:microsoft.com/office/officeart/2005/8/layout/chevron2"/>
    <dgm:cxn modelId="{71F629A4-F162-49C8-AD6D-F85EEE925911}" type="presParOf" srcId="{3715DAA4-3049-4351-A08B-B1767DFDE84A}" destId="{6887A7E7-6815-4124-9692-DA732EBDDB87}" srcOrd="1" destOrd="0" presId="urn:microsoft.com/office/officeart/2005/8/layout/chevron2"/>
    <dgm:cxn modelId="{7B9953B8-A68E-44C0-A71A-887405A0D96A}" type="presParOf" srcId="{3715DAA4-3049-4351-A08B-B1767DFDE84A}" destId="{91D1680A-3D9B-4D51-933D-A717F979018D}" srcOrd="2" destOrd="0" presId="urn:microsoft.com/office/officeart/2005/8/layout/chevron2"/>
    <dgm:cxn modelId="{24D92B37-569A-465F-8A5D-CA07CD639FE4}" type="presParOf" srcId="{91D1680A-3D9B-4D51-933D-A717F979018D}" destId="{8398BA41-89A5-4374-80CD-9EF7EB2C47B9}" srcOrd="0" destOrd="0" presId="urn:microsoft.com/office/officeart/2005/8/layout/chevron2"/>
    <dgm:cxn modelId="{7C88D98D-5E4B-4166-BD85-AF9365F8A9DA}" type="presParOf" srcId="{91D1680A-3D9B-4D51-933D-A717F979018D}" destId="{77BF689C-C85A-48F5-8C94-18A56A2FDBDA}" srcOrd="1" destOrd="0" presId="urn:microsoft.com/office/officeart/2005/8/layout/chevron2"/>
    <dgm:cxn modelId="{781D8F8E-A5AD-4C37-80DD-1313EED42FDE}" type="presParOf" srcId="{3715DAA4-3049-4351-A08B-B1767DFDE84A}" destId="{22230181-7EAD-4085-A55D-0BA5B2E4F1B8}" srcOrd="3" destOrd="0" presId="urn:microsoft.com/office/officeart/2005/8/layout/chevron2"/>
    <dgm:cxn modelId="{F7B1A5F3-F017-485E-8250-2D9F71E59F85}" type="presParOf" srcId="{3715DAA4-3049-4351-A08B-B1767DFDE84A}" destId="{B1A01D4C-1336-4F20-827E-393C09A21BF5}" srcOrd="4" destOrd="0" presId="urn:microsoft.com/office/officeart/2005/8/layout/chevron2"/>
    <dgm:cxn modelId="{E9BD5AF6-B2AB-4A9B-9CF9-9895563EB5E6}" type="presParOf" srcId="{B1A01D4C-1336-4F20-827E-393C09A21BF5}" destId="{C781AC11-FBDB-4B1F-AB2B-74B11591435C}" srcOrd="0" destOrd="0" presId="urn:microsoft.com/office/officeart/2005/8/layout/chevron2"/>
    <dgm:cxn modelId="{A43D8A91-B2F2-4410-B1FA-69B5385E65D5}" type="presParOf" srcId="{B1A01D4C-1336-4F20-827E-393C09A21BF5}" destId="{2808A8FA-F69E-41F7-860F-406C91EBD950}" srcOrd="1" destOrd="0" presId="urn:microsoft.com/office/officeart/2005/8/layout/chevron2"/>
    <dgm:cxn modelId="{70077107-F971-4209-ACF1-6F7389E85EC1}" type="presParOf" srcId="{3715DAA4-3049-4351-A08B-B1767DFDE84A}" destId="{0D48FA95-E93A-4DCE-82DC-739090033141}" srcOrd="5" destOrd="0" presId="urn:microsoft.com/office/officeart/2005/8/layout/chevron2"/>
    <dgm:cxn modelId="{E0A5A589-6202-4B63-A1BC-DD1A7D4C94CE}" type="presParOf" srcId="{3715DAA4-3049-4351-A08B-B1767DFDE84A}" destId="{FA68B01F-508E-4FF7-93D2-405F15E7C3BB}" srcOrd="6" destOrd="0" presId="urn:microsoft.com/office/officeart/2005/8/layout/chevron2"/>
    <dgm:cxn modelId="{8C1C0071-46E8-4E81-A9B7-4F899232ED06}" type="presParOf" srcId="{FA68B01F-508E-4FF7-93D2-405F15E7C3BB}" destId="{BA018D30-F5A0-4437-9809-6E7A2708126A}" srcOrd="0" destOrd="0" presId="urn:microsoft.com/office/officeart/2005/8/layout/chevron2"/>
    <dgm:cxn modelId="{136FF68C-3013-4664-BD39-C6EABF958252}" type="presParOf" srcId="{FA68B01F-508E-4FF7-93D2-405F15E7C3BB}" destId="{BE34581B-6AC6-48EA-A4A3-053A7DFD23F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430F3-8081-4A96-A434-A28C77B8533A}">
      <dsp:nvSpPr>
        <dsp:cNvPr id="0" name=""/>
        <dsp:cNvSpPr/>
      </dsp:nvSpPr>
      <dsp:spPr>
        <a:xfrm rot="5400000">
          <a:off x="-134888" y="135401"/>
          <a:ext cx="899255" cy="62947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</a:t>
          </a:r>
          <a:endParaRPr lang="ru-RU" sz="1800" kern="1200" dirty="0">
            <a:ln>
              <a:solidFill>
                <a:schemeClr val="accent1">
                  <a:lumMod val="75000"/>
                </a:schemeClr>
              </a:solidFill>
            </a:ln>
            <a:solidFill>
              <a:schemeClr val="accent1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15253"/>
        <a:ext cx="629479" cy="269776"/>
      </dsp:txXfrm>
    </dsp:sp>
    <dsp:sp modelId="{889370CB-C77B-422D-9828-CC8512605AC9}">
      <dsp:nvSpPr>
        <dsp:cNvPr id="0" name=""/>
        <dsp:cNvSpPr/>
      </dsp:nvSpPr>
      <dsp:spPr>
        <a:xfrm rot="5400000">
          <a:off x="2182721" y="-1553242"/>
          <a:ext cx="584516" cy="36910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Разнонаправленность методик </a:t>
          </a:r>
          <a:endParaRPr lang="ru-RU" sz="1800" kern="1200" dirty="0">
            <a:ln>
              <a:solidFill>
                <a:schemeClr val="accent1">
                  <a:lumMod val="75000"/>
                </a:schemeClr>
              </a:solidFill>
            </a:ln>
            <a:solidFill>
              <a:schemeClr val="accent1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29479" y="28534"/>
        <a:ext cx="3662466" cy="527448"/>
      </dsp:txXfrm>
    </dsp:sp>
    <dsp:sp modelId="{103216BA-AF8D-4481-BF02-DDA6725B9490}">
      <dsp:nvSpPr>
        <dsp:cNvPr id="0" name=""/>
        <dsp:cNvSpPr/>
      </dsp:nvSpPr>
      <dsp:spPr>
        <a:xfrm rot="5400000">
          <a:off x="-134888" y="881120"/>
          <a:ext cx="899255" cy="629479"/>
        </a:xfrm>
        <a:prstGeom prst="chevr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n>
                <a:solidFill>
                  <a:srgbClr val="00B050"/>
                </a:solidFill>
              </a:ln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</a:t>
          </a:r>
          <a:endParaRPr lang="ru-RU" sz="1800" kern="1200" dirty="0">
            <a:ln>
              <a:solidFill>
                <a:srgbClr val="00B050"/>
              </a:solidFill>
            </a:ln>
            <a:solidFill>
              <a:srgbClr val="92D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060972"/>
        <a:ext cx="629479" cy="269776"/>
      </dsp:txXfrm>
    </dsp:sp>
    <dsp:sp modelId="{EFC83C1B-7BA2-4324-B6F9-786E0F587C4B}">
      <dsp:nvSpPr>
        <dsp:cNvPr id="0" name=""/>
        <dsp:cNvSpPr/>
      </dsp:nvSpPr>
      <dsp:spPr>
        <a:xfrm rot="5400000">
          <a:off x="2182721" y="-807010"/>
          <a:ext cx="584516" cy="36910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n>
                <a:solidFill>
                  <a:srgbClr val="00B050"/>
                </a:solidFill>
              </a:ln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Разновозрастные методики </a:t>
          </a:r>
          <a:endParaRPr lang="ru-RU" sz="1800" kern="1200" dirty="0">
            <a:ln>
              <a:solidFill>
                <a:srgbClr val="00B050"/>
              </a:solidFill>
            </a:ln>
            <a:solidFill>
              <a:srgbClr val="92D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29479" y="774766"/>
        <a:ext cx="3662466" cy="527448"/>
      </dsp:txXfrm>
    </dsp:sp>
    <dsp:sp modelId="{561897C5-D353-48E2-ACFA-8B1B124CB138}">
      <dsp:nvSpPr>
        <dsp:cNvPr id="0" name=""/>
        <dsp:cNvSpPr/>
      </dsp:nvSpPr>
      <dsp:spPr>
        <a:xfrm rot="5400000">
          <a:off x="-134888" y="1626838"/>
          <a:ext cx="899255" cy="629479"/>
        </a:xfrm>
        <a:prstGeom prst="chevr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n>
                <a:solidFill>
                  <a:srgbClr val="92D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</a:t>
          </a:r>
          <a:endParaRPr lang="ru-RU" sz="1800" kern="1200" dirty="0">
            <a:ln>
              <a:solidFill>
                <a:srgbClr val="92D050"/>
              </a:solidFill>
            </a:ln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806690"/>
        <a:ext cx="629479" cy="269776"/>
      </dsp:txXfrm>
    </dsp:sp>
    <dsp:sp modelId="{0B3DC162-F348-4DD7-A179-40E7EEFB8B23}">
      <dsp:nvSpPr>
        <dsp:cNvPr id="0" name=""/>
        <dsp:cNvSpPr/>
      </dsp:nvSpPr>
      <dsp:spPr>
        <a:xfrm rot="5400000">
          <a:off x="2182721" y="-61291"/>
          <a:ext cx="584516" cy="36910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n>
                <a:solidFill>
                  <a:srgbClr val="92D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Индивидуальные и групповые методики</a:t>
          </a:r>
          <a:endParaRPr lang="ru-RU" sz="1800" kern="1200" dirty="0">
            <a:ln>
              <a:solidFill>
                <a:srgbClr val="92D050"/>
              </a:solidFill>
            </a:ln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29479" y="1520485"/>
        <a:ext cx="3662466" cy="527448"/>
      </dsp:txXfrm>
    </dsp:sp>
    <dsp:sp modelId="{30A43AAD-A05E-4FC3-9B5C-EEA854763563}">
      <dsp:nvSpPr>
        <dsp:cNvPr id="0" name=""/>
        <dsp:cNvSpPr/>
      </dsp:nvSpPr>
      <dsp:spPr>
        <a:xfrm rot="5400000">
          <a:off x="-134888" y="2372557"/>
          <a:ext cx="899255" cy="629479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</a:t>
          </a:r>
          <a:endParaRPr lang="ru-RU" sz="1800" kern="1200" dirty="0">
            <a:ln>
              <a:solidFill>
                <a:schemeClr val="accent6">
                  <a:lumMod val="75000"/>
                </a:schemeClr>
              </a:solidFill>
            </a:ln>
            <a:solidFill>
              <a:schemeClr val="accent6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552409"/>
        <a:ext cx="629479" cy="269776"/>
      </dsp:txXfrm>
    </dsp:sp>
    <dsp:sp modelId="{EA70BBE2-27A5-43EE-9754-2642F3B98338}">
      <dsp:nvSpPr>
        <dsp:cNvPr id="0" name=""/>
        <dsp:cNvSpPr/>
      </dsp:nvSpPr>
      <dsp:spPr>
        <a:xfrm rot="5400000">
          <a:off x="2182721" y="684426"/>
          <a:ext cx="584516" cy="36910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экспресс-методики</a:t>
          </a:r>
          <a:endParaRPr lang="ru-RU" sz="1800" kern="1200" dirty="0">
            <a:ln>
              <a:solidFill>
                <a:schemeClr val="accent6">
                  <a:lumMod val="75000"/>
                </a:schemeClr>
              </a:solidFill>
            </a:ln>
            <a:solidFill>
              <a:schemeClr val="accent6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29479" y="2266202"/>
        <a:ext cx="3662466" cy="5274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36350-ECE2-4AF9-9F1F-06637D87505A}">
      <dsp:nvSpPr>
        <dsp:cNvPr id="0" name=""/>
        <dsp:cNvSpPr/>
      </dsp:nvSpPr>
      <dsp:spPr>
        <a:xfrm>
          <a:off x="2685030" y="3017482"/>
          <a:ext cx="3147617" cy="2942650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Профессионализм психолога</a:t>
          </a:r>
          <a:endParaRPr lang="ru-RU" sz="1800" kern="1200" dirty="0">
            <a:ln>
              <a:solidFill>
                <a:schemeClr val="tx2">
                  <a:lumMod val="50000"/>
                </a:schemeClr>
              </a:solidFill>
            </a:ln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02522" y="3706784"/>
        <a:ext cx="1912633" cy="1512583"/>
      </dsp:txXfrm>
    </dsp:sp>
    <dsp:sp modelId="{DE30C746-E735-4AB4-9A16-91784A4344F1}">
      <dsp:nvSpPr>
        <dsp:cNvPr id="0" name=""/>
        <dsp:cNvSpPr/>
      </dsp:nvSpPr>
      <dsp:spPr>
        <a:xfrm>
          <a:off x="569559" y="3238373"/>
          <a:ext cx="2448375" cy="2383727"/>
        </a:xfrm>
        <a:prstGeom prst="gear6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Контингент учащихся</a:t>
          </a:r>
          <a:endParaRPr lang="ru-RU" sz="1800" kern="1200" dirty="0">
            <a:ln>
              <a:solidFill>
                <a:schemeClr val="accent3">
                  <a:lumMod val="50000"/>
                </a:schemeClr>
              </a:solidFill>
            </a:ln>
            <a:solidFill>
              <a:srgbClr val="92D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9067" y="3842110"/>
        <a:ext cx="1229359" cy="1176253"/>
      </dsp:txXfrm>
    </dsp:sp>
    <dsp:sp modelId="{466B1230-7D1D-4C07-AFF6-67405338FAAB}">
      <dsp:nvSpPr>
        <dsp:cNvPr id="0" name=""/>
        <dsp:cNvSpPr/>
      </dsp:nvSpPr>
      <dsp:spPr>
        <a:xfrm rot="20700000">
          <a:off x="1464535" y="131974"/>
          <a:ext cx="3188019" cy="3152408"/>
        </a:xfrm>
        <a:prstGeom prst="gear6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Специфика образовательного учреждения </a:t>
          </a:r>
          <a:endParaRPr lang="ru-RU" sz="1800" kern="1200" dirty="0">
            <a:ln>
              <a:solidFill>
                <a:schemeClr val="accent6">
                  <a:lumMod val="50000"/>
                </a:schemeClr>
              </a:solidFill>
            </a:ln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20700000">
        <a:off x="2165873" y="821278"/>
        <a:ext cx="1785342" cy="1773801"/>
      </dsp:txXfrm>
    </dsp:sp>
    <dsp:sp modelId="{599D3CED-D9E5-45AB-B061-609DA4B8BB35}">
      <dsp:nvSpPr>
        <dsp:cNvPr id="0" name=""/>
        <dsp:cNvSpPr/>
      </dsp:nvSpPr>
      <dsp:spPr>
        <a:xfrm>
          <a:off x="2406574" y="2426460"/>
          <a:ext cx="4036212" cy="4036212"/>
        </a:xfrm>
        <a:prstGeom prst="circularArrow">
          <a:avLst>
            <a:gd name="adj1" fmla="val 4688"/>
            <a:gd name="adj2" fmla="val 299029"/>
            <a:gd name="adj3" fmla="val 2543783"/>
            <a:gd name="adj4" fmla="val 15803016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7B010-446D-4D5C-AFB9-1173D2FBBA79}">
      <dsp:nvSpPr>
        <dsp:cNvPr id="0" name=""/>
        <dsp:cNvSpPr/>
      </dsp:nvSpPr>
      <dsp:spPr>
        <a:xfrm rot="20553644">
          <a:off x="518192" y="1594191"/>
          <a:ext cx="2932560" cy="293256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2B681-12DC-466E-B046-6D86CAA427AD}">
      <dsp:nvSpPr>
        <dsp:cNvPr id="0" name=""/>
        <dsp:cNvSpPr/>
      </dsp:nvSpPr>
      <dsp:spPr>
        <a:xfrm rot="20838741">
          <a:off x="958816" y="18603"/>
          <a:ext cx="3161890" cy="316189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C6C1C-D95C-45EF-B234-ABFA78377A6F}">
      <dsp:nvSpPr>
        <dsp:cNvPr id="0" name=""/>
        <dsp:cNvSpPr/>
      </dsp:nvSpPr>
      <dsp:spPr>
        <a:xfrm rot="5400000">
          <a:off x="-185785" y="191522"/>
          <a:ext cx="1238567" cy="86699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</a:t>
          </a:r>
          <a:endParaRPr lang="ru-RU" sz="1800" kern="1200" dirty="0">
            <a:ln>
              <a:solidFill>
                <a:schemeClr val="accent4">
                  <a:lumMod val="75000"/>
                </a:schemeClr>
              </a:solidFill>
            </a:ln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39236"/>
        <a:ext cx="866997" cy="371570"/>
      </dsp:txXfrm>
    </dsp:sp>
    <dsp:sp modelId="{F204A170-421C-4686-B02C-597EF7A920E4}">
      <dsp:nvSpPr>
        <dsp:cNvPr id="0" name=""/>
        <dsp:cNvSpPr/>
      </dsp:nvSpPr>
      <dsp:spPr>
        <a:xfrm rot="5400000">
          <a:off x="4145764" y="-3273030"/>
          <a:ext cx="805068" cy="73626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набор практических материалов для профилактики, диагностики и коррекции нарушений развития у детей</a:t>
          </a:r>
          <a:endParaRPr lang="ru-RU" sz="1800" kern="1200" dirty="0">
            <a:ln>
              <a:solidFill>
                <a:schemeClr val="accent4">
                  <a:lumMod val="75000"/>
                </a:schemeClr>
              </a:solidFill>
            </a:ln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66997" y="45037"/>
        <a:ext cx="7323302" cy="726468"/>
      </dsp:txXfrm>
    </dsp:sp>
    <dsp:sp modelId="{8398BA41-89A5-4374-80CD-9EF7EB2C47B9}">
      <dsp:nvSpPr>
        <dsp:cNvPr id="0" name=""/>
        <dsp:cNvSpPr/>
      </dsp:nvSpPr>
      <dsp:spPr>
        <a:xfrm rot="5400000">
          <a:off x="-185785" y="1283495"/>
          <a:ext cx="1238567" cy="866997"/>
        </a:xfrm>
        <a:prstGeom prst="chevron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</a:t>
          </a:r>
          <a:endParaRPr lang="ru-RU" sz="1800" kern="1200" dirty="0">
            <a:ln>
              <a:solidFill>
                <a:schemeClr val="accent4">
                  <a:lumMod val="75000"/>
                </a:schemeClr>
              </a:solidFill>
            </a:ln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531209"/>
        <a:ext cx="866997" cy="371570"/>
      </dsp:txXfrm>
    </dsp:sp>
    <dsp:sp modelId="{77BF689C-C85A-48F5-8C94-18A56A2FDBDA}">
      <dsp:nvSpPr>
        <dsp:cNvPr id="0" name=""/>
        <dsp:cNvSpPr/>
      </dsp:nvSpPr>
      <dsp:spPr>
        <a:xfrm rot="5400000">
          <a:off x="4145764" y="-2181056"/>
          <a:ext cx="805068" cy="73626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набор игрушек и настольных игр (мячи, куклы, пирамиды, кубики, лото, домино, мозаики, наборы сюжетно-ролевых игр, маски, музыкальные инструменты и пр.)</a:t>
          </a:r>
          <a:endParaRPr lang="ru-RU" sz="1800" kern="1200">
            <a:ln>
              <a:solidFill>
                <a:schemeClr val="accent4">
                  <a:lumMod val="75000"/>
                </a:schemeClr>
              </a:solidFill>
            </a:ln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66997" y="1137011"/>
        <a:ext cx="7323302" cy="726468"/>
      </dsp:txXfrm>
    </dsp:sp>
    <dsp:sp modelId="{C781AC11-FBDB-4B1F-AB2B-74B11591435C}">
      <dsp:nvSpPr>
        <dsp:cNvPr id="0" name=""/>
        <dsp:cNvSpPr/>
      </dsp:nvSpPr>
      <dsp:spPr>
        <a:xfrm rot="5400000">
          <a:off x="-185785" y="2367109"/>
          <a:ext cx="1238567" cy="866997"/>
        </a:xfrm>
        <a:prstGeom prst="chevron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</a:t>
          </a:r>
          <a:endParaRPr lang="ru-RU" sz="1800" kern="1200" dirty="0">
            <a:ln>
              <a:solidFill>
                <a:schemeClr val="accent4">
                  <a:lumMod val="75000"/>
                </a:schemeClr>
              </a:solidFill>
            </a:ln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614823"/>
        <a:ext cx="866997" cy="371570"/>
      </dsp:txXfrm>
    </dsp:sp>
    <dsp:sp modelId="{2808A8FA-F69E-41F7-860F-406C91EBD950}">
      <dsp:nvSpPr>
        <dsp:cNvPr id="0" name=""/>
        <dsp:cNvSpPr/>
      </dsp:nvSpPr>
      <dsp:spPr>
        <a:xfrm rot="5400000">
          <a:off x="4145764" y="-1089082"/>
          <a:ext cx="805068" cy="73626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набор материалов для детского творчества (пластилин, краски, цветные карандаши, фломастеры, цветная бумага, клей, картон, ножницы, бумага и т.д.)</a:t>
          </a:r>
          <a:endParaRPr lang="ru-RU" sz="1800" kern="1200">
            <a:ln>
              <a:solidFill>
                <a:schemeClr val="accent4">
                  <a:lumMod val="75000"/>
                </a:schemeClr>
              </a:solidFill>
            </a:ln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66997" y="2228985"/>
        <a:ext cx="7323302" cy="726468"/>
      </dsp:txXfrm>
    </dsp:sp>
    <dsp:sp modelId="{BA018D30-F5A0-4437-9809-6E7A2708126A}">
      <dsp:nvSpPr>
        <dsp:cNvPr id="0" name=""/>
        <dsp:cNvSpPr/>
      </dsp:nvSpPr>
      <dsp:spPr>
        <a:xfrm rot="5400000">
          <a:off x="-185785" y="3467443"/>
          <a:ext cx="1238567" cy="866997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</a:t>
          </a:r>
          <a:endParaRPr lang="ru-RU" sz="1800" kern="1200" dirty="0">
            <a:ln>
              <a:solidFill>
                <a:schemeClr val="accent4">
                  <a:lumMod val="75000"/>
                </a:schemeClr>
              </a:solidFill>
            </a:ln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715157"/>
        <a:ext cx="866997" cy="371570"/>
      </dsp:txXfrm>
    </dsp:sp>
    <dsp:sp modelId="{BE34581B-6AC6-48EA-A4A3-053A7DFD23FE}">
      <dsp:nvSpPr>
        <dsp:cNvPr id="0" name=""/>
        <dsp:cNvSpPr/>
      </dsp:nvSpPr>
      <dsp:spPr>
        <a:xfrm rot="5400000">
          <a:off x="4145764" y="2891"/>
          <a:ext cx="805068" cy="73626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раздаточный материал для детей, родителей, педагогического коллектива ДОУ.</a:t>
          </a:r>
          <a:endParaRPr lang="ru-RU" sz="1800" kern="1200">
            <a:ln>
              <a:solidFill>
                <a:schemeClr val="accent4">
                  <a:lumMod val="75000"/>
                </a:schemeClr>
              </a:solidFill>
            </a:ln>
            <a:solidFill>
              <a:schemeClr val="accent4">
                <a:lumMod val="40000"/>
                <a:lumOff val="6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66997" y="3320958"/>
        <a:ext cx="7323302" cy="726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200E-AE0E-4C71-A59F-E5DBA5C5016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1DA8-401B-42F4-963A-F9B2FC5CC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56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200E-AE0E-4C71-A59F-E5DBA5C5016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1DA8-401B-42F4-963A-F9B2FC5CC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2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200E-AE0E-4C71-A59F-E5DBA5C5016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1DA8-401B-42F4-963A-F9B2FC5CC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07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200E-AE0E-4C71-A59F-E5DBA5C5016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1DA8-401B-42F4-963A-F9B2FC5CC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82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200E-AE0E-4C71-A59F-E5DBA5C5016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1DA8-401B-42F4-963A-F9B2FC5CC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024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200E-AE0E-4C71-A59F-E5DBA5C5016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1DA8-401B-42F4-963A-F9B2FC5CC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8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200E-AE0E-4C71-A59F-E5DBA5C5016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1DA8-401B-42F4-963A-F9B2FC5CC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2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200E-AE0E-4C71-A59F-E5DBA5C5016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1DA8-401B-42F4-963A-F9B2FC5CC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800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200E-AE0E-4C71-A59F-E5DBA5C5016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1DA8-401B-42F4-963A-F9B2FC5CC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523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200E-AE0E-4C71-A59F-E5DBA5C5016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1DA8-401B-42F4-963A-F9B2FC5CC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66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200E-AE0E-4C71-A59F-E5DBA5C5016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1DA8-401B-42F4-963A-F9B2FC5CC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329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7200E-AE0E-4C71-A59F-E5DBA5C5016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E1DA8-401B-42F4-963A-F9B2FC5CC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42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35.png"/><Relationship Id="rId12" Type="http://schemas.openxmlformats.org/officeDocument/2006/relationships/diagramColors" Target="../diagrams/colors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QuickStyle" Target="../diagrams/quickStyle2.xml"/><Relationship Id="rId5" Type="http://schemas.openxmlformats.org/officeDocument/2006/relationships/diagramColors" Target="../diagrams/colors1.xml"/><Relationship Id="rId10" Type="http://schemas.openxmlformats.org/officeDocument/2006/relationships/diagramLayout" Target="../diagrams/layout2.xml"/><Relationship Id="rId4" Type="http://schemas.openxmlformats.org/officeDocument/2006/relationships/diagramQuickStyle" Target="../diagrams/quickStyle1.xml"/><Relationship Id="rId9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4.wdp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3.wdp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1080" y="2852936"/>
            <a:ext cx="7245112" cy="2288438"/>
          </a:xfrm>
        </p:spPr>
        <p:txBody>
          <a:bodyPr>
            <a:prstTxWarp prst="textWave2">
              <a:avLst>
                <a:gd name="adj1" fmla="val 12500"/>
                <a:gd name="adj2" fmla="val 302"/>
              </a:avLst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Организация развивающей предметно-пространственной среды </a:t>
            </a:r>
            <a:br>
              <a:rPr lang="ru-RU" b="1" spc="50" dirty="0" smtClean="0">
                <a:ln w="1143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кабинета педагога-психолога</a:t>
            </a:r>
            <a:endParaRPr lang="ru-RU" b="1" spc="50" dirty="0">
              <a:ln w="11430"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5013176"/>
            <a:ext cx="4752528" cy="1080120"/>
          </a:xfrm>
        </p:spPr>
        <p:txBody>
          <a:bodyPr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Рябова А.А., педагог-психолог</a:t>
            </a:r>
          </a:p>
          <a:p>
            <a:r>
              <a:rPr lang="ru-RU" sz="2400" b="1" spc="50" dirty="0" err="1" smtClean="0">
                <a:ln w="1143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Гараева</a:t>
            </a:r>
            <a:r>
              <a:rPr lang="ru-RU" sz="2400" b="1" spc="50" dirty="0" smtClean="0">
                <a:ln w="1143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Р.Г., Ст. воспитатель </a:t>
            </a:r>
          </a:p>
          <a:p>
            <a:r>
              <a:rPr lang="ru-RU" sz="2400" b="1" spc="50" dirty="0" smtClean="0">
                <a:ln w="1143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МАДОУ №398</a:t>
            </a:r>
            <a:endParaRPr lang="ru-RU" sz="2400" b="1" spc="50" dirty="0">
              <a:ln w="11430"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400" b="1" spc="50" dirty="0" smtClean="0">
                <a:ln w="1143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Советского района г. </a:t>
            </a:r>
            <a:r>
              <a:rPr lang="ru-RU" sz="2400" b="1" spc="50" dirty="0">
                <a:ln w="1143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2400" b="1" spc="50" dirty="0" smtClean="0">
                <a:ln w="1143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азани</a:t>
            </a:r>
            <a:endParaRPr lang="ru-RU" sz="2400" b="1" spc="50" dirty="0">
              <a:ln w="11430"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6" y="116632"/>
            <a:ext cx="9224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5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59632" y="116632"/>
            <a:ext cx="6552728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направления в выборе игрушек </a:t>
            </a:r>
            <a:endParaRPr lang="ru-RU" sz="240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225327"/>
              </p:ext>
            </p:extLst>
          </p:nvPr>
        </p:nvGraphicFramePr>
        <p:xfrm>
          <a:off x="611560" y="1340768"/>
          <a:ext cx="8136903" cy="3312368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712301"/>
                <a:gridCol w="2712301"/>
                <a:gridCol w="2712301"/>
              </a:tblGrid>
              <a:tr h="584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направление</a:t>
                      </a:r>
                      <a:endParaRPr lang="ru-RU" sz="1800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направление</a:t>
                      </a:r>
                      <a:endParaRPr lang="ru-RU" sz="180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напрвление</a:t>
                      </a:r>
                      <a:endParaRPr lang="ru-RU" sz="180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09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игрушки из реальной жизни</a:t>
                      </a:r>
                      <a:endParaRPr lang="ru-RU" sz="1800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игрушки, помогающие отреагировать отрицательные эмоции</a:t>
                      </a:r>
                      <a:endParaRPr lang="ru-RU" sz="1800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игрушки для творческого самовыражения ребёнка</a:t>
                      </a:r>
                      <a:endParaRPr lang="ru-RU" sz="1800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185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кукольная семья, кукольный домик, кукольная мебель, машина, грузовик, лодка, касса.</a:t>
                      </a:r>
                      <a:endParaRPr lang="ru-RU" sz="1800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игрушечные солдатики, резиновый крокодил, ружья и резиновый нож, мишень с дротиками для метания, наручники.</a:t>
                      </a:r>
                      <a:endParaRPr lang="ru-RU" sz="1800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песок, вода, кубики, конструкторы, карандаши, акварель и бумага, лоскутки</a:t>
                      </a:r>
                      <a:endParaRPr lang="ru-RU" sz="1800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0" t="1654" r="223" b="10214"/>
          <a:stretch/>
        </p:blipFill>
        <p:spPr>
          <a:xfrm>
            <a:off x="-108520" y="4786884"/>
            <a:ext cx="6242539" cy="2071116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6134019" y="5030354"/>
            <a:ext cx="2915816" cy="158417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Лэндрет</a:t>
            </a:r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 Г.Л. «Игровая терапия: искусство отношений»</a:t>
            </a:r>
            <a:endParaRPr lang="ru-RU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94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15023" y="188640"/>
            <a:ext cx="6580423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2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недирективной</a:t>
            </a:r>
            <a:r>
              <a:rPr lang="ru-RU" sz="2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терапии </a:t>
            </a:r>
            <a:endParaRPr lang="ru-RU" sz="24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2" y="908720"/>
            <a:ext cx="451250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 b="13593"/>
          <a:stretch/>
        </p:blipFill>
        <p:spPr>
          <a:xfrm>
            <a:off x="4456122" y="1340769"/>
            <a:ext cx="4705489" cy="295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9" t="10043" r="12207" b="4242"/>
          <a:stretch/>
        </p:blipFill>
        <p:spPr>
          <a:xfrm>
            <a:off x="2987824" y="4257898"/>
            <a:ext cx="3821042" cy="2602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557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48554" y="116632"/>
            <a:ext cx="6646892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релаксации и снятия мышечного напряжения  </a:t>
            </a:r>
            <a:endParaRPr lang="ru-RU" sz="24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52" y="5301209"/>
            <a:ext cx="4684585" cy="23812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2" y="908720"/>
            <a:ext cx="466944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" t="1539" r="1786"/>
          <a:stretch/>
        </p:blipFill>
        <p:spPr>
          <a:xfrm rot="5400000">
            <a:off x="3980823" y="1462169"/>
            <a:ext cx="5688026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453303" y="1196752"/>
            <a:ext cx="822553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971601" y="1628800"/>
            <a:ext cx="411275" cy="900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578941" y="3429000"/>
            <a:ext cx="78370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 r="3247" b="23982"/>
          <a:stretch/>
        </p:blipFill>
        <p:spPr>
          <a:xfrm>
            <a:off x="-8317" y="4196036"/>
            <a:ext cx="4796341" cy="2143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4534272" y="4749172"/>
            <a:ext cx="822553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8339496" y="3429000"/>
            <a:ext cx="267261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3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00532" y="1196752"/>
            <a:ext cx="5135964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отбора методического инструментария </a:t>
            </a:r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765193299"/>
              </p:ext>
            </p:extLst>
          </p:nvPr>
        </p:nvGraphicFramePr>
        <p:xfrm>
          <a:off x="4644008" y="1988840"/>
          <a:ext cx="4320480" cy="313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016" y="4581128"/>
            <a:ext cx="3323446" cy="27003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51570341"/>
              </p:ext>
            </p:extLst>
          </p:nvPr>
        </p:nvGraphicFramePr>
        <p:xfrm>
          <a:off x="-540568" y="908720"/>
          <a:ext cx="5832648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187624" y="44624"/>
            <a:ext cx="6624736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обеспечение </a:t>
            </a:r>
          </a:p>
          <a:p>
            <a:pPr algn="ctr"/>
            <a:r>
              <a:rPr lang="ru-RU" sz="24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организационно-планирующей деятельности</a:t>
            </a:r>
            <a:endParaRPr lang="ru-RU" sz="240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07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114517"/>
              </p:ext>
            </p:extLst>
          </p:nvPr>
        </p:nvGraphicFramePr>
        <p:xfrm>
          <a:off x="611559" y="1052736"/>
          <a:ext cx="8136906" cy="533400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712302"/>
                <a:gridCol w="2712302"/>
                <a:gridCol w="2712302"/>
              </a:tblGrid>
              <a:tr h="4113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Нормативная документация</a:t>
                      </a:r>
                      <a:endParaRPr lang="ru-RU" sz="14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Специальная документация</a:t>
                      </a:r>
                      <a:endParaRPr lang="ru-RU" sz="140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Организационно-методическая документация</a:t>
                      </a:r>
                      <a:endParaRPr lang="ru-RU" sz="140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084" marR="44084" marT="0" marB="0"/>
                </a:tc>
              </a:tr>
              <a:tr h="4113300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 РФ об образовании;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Конвенция ООН о правах ребёнка; 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Положение о психологической службе в системе образования;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Положение о практическом психологе;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Квалификационная характеристика практического психолога образования; 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Положение об аттестации психолога образования с соответствующим приложением.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Психологические заключения; 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коррекционные карты;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выписки;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психологические характеристики; 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протоколы диагностических обследований; 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карты развития.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Хронометраж рабочего времени педагога-психолога в ДОУ; 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график работы; 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годовой план работы; 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работы на месяц;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 и бланки психологических запросов;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отчёт о проделанной работе (по итогам года);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 периодические издания по повышению научно-теоретического уровня и профессиональной компетентности; 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картотека тестов;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диагностические методики и программы обработки и анализа данных; 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полученный в результате коррекционно-диагностической деятельности; 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игры на развитие психических процессов и общение.</a:t>
                      </a:r>
                      <a:endParaRPr lang="ru-RU" sz="14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084" marR="44084" marT="0" marB="0"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259632" y="116632"/>
            <a:ext cx="6624736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ctr">
              <a:spcAft>
                <a:spcPts val="0"/>
              </a:spcAft>
            </a:pPr>
            <a:endParaRPr lang="ru-RU" sz="2400" b="1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ru-RU" sz="24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Вспомогательный </a:t>
            </a:r>
            <a:r>
              <a:rPr lang="ru-RU" sz="24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материал педагога-психолога</a:t>
            </a:r>
            <a:endParaRPr lang="ru-RU" sz="2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ru-RU" sz="24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 </a:t>
            </a:r>
            <a:endParaRPr lang="ru-RU" sz="2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908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71600" y="116632"/>
            <a:ext cx="7272808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обеспечение</a:t>
            </a:r>
            <a:endParaRPr lang="ru-RU" sz="240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" t="2943" r="6624"/>
          <a:stretch/>
        </p:blipFill>
        <p:spPr>
          <a:xfrm>
            <a:off x="6487838" y="980728"/>
            <a:ext cx="2304256" cy="187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1" t="1701" r="13655" b="2511"/>
          <a:stretch/>
        </p:blipFill>
        <p:spPr>
          <a:xfrm>
            <a:off x="5983015" y="2857960"/>
            <a:ext cx="3072348" cy="2157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r="1176" b="17057"/>
          <a:stretch/>
        </p:blipFill>
        <p:spPr>
          <a:xfrm>
            <a:off x="673115" y="4772060"/>
            <a:ext cx="3898885" cy="2093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" t="3637" r="15454" b="15262"/>
          <a:stretch/>
        </p:blipFill>
        <p:spPr>
          <a:xfrm>
            <a:off x="5356958" y="5070694"/>
            <a:ext cx="2261760" cy="1739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12201" r="969" b="6493"/>
          <a:stretch/>
        </p:blipFill>
        <p:spPr>
          <a:xfrm>
            <a:off x="241370" y="980728"/>
            <a:ext cx="3250509" cy="2049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9"/>
          <a:stretch/>
        </p:blipFill>
        <p:spPr>
          <a:xfrm>
            <a:off x="2934072" y="3018843"/>
            <a:ext cx="3275856" cy="2169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" t="4156" b="3723"/>
          <a:stretch/>
        </p:blipFill>
        <p:spPr>
          <a:xfrm>
            <a:off x="3319890" y="955742"/>
            <a:ext cx="3121344" cy="2262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" r="969" b="18268"/>
          <a:stretch/>
        </p:blipFill>
        <p:spPr>
          <a:xfrm>
            <a:off x="234275" y="3296409"/>
            <a:ext cx="2699797" cy="1529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656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59632" y="188640"/>
            <a:ext cx="6624736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Times New Roman"/>
              </a:rPr>
              <a:t>Примерный перечень диагностических методик</a:t>
            </a:r>
            <a:endParaRPr lang="ru-RU" sz="14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a typeface="Calibri"/>
              <a:cs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950984"/>
              </p:ext>
            </p:extLst>
          </p:nvPr>
        </p:nvGraphicFramePr>
        <p:xfrm>
          <a:off x="251520" y="980728"/>
          <a:ext cx="8640959" cy="5616624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016224"/>
                <a:gridCol w="3744416"/>
                <a:gridCol w="2880319"/>
              </a:tblGrid>
              <a:tr h="419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Диагностируемые параметры</a:t>
                      </a:r>
                      <a:endParaRPr lang="ru-RU" sz="1400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423" marR="354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методик, тестов</a:t>
                      </a:r>
                      <a:endParaRPr lang="ru-RU" sz="140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423" marR="354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</a:t>
                      </a:r>
                      <a:endParaRPr lang="ru-RU" sz="1400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423" marR="35423" marT="0" marB="0"/>
                </a:tc>
              </a:tr>
              <a:tr h="1161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уровня психических процессов у детей дошкольного возраста </a:t>
                      </a:r>
                      <a:endParaRPr lang="ru-RU" sz="1400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423" marR="354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Экспресс –диагностика в детском саду. </a:t>
                      </a:r>
                      <a:r>
                        <a:rPr lang="ru-RU" sz="1400" dirty="0" err="1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Н.Н.Павлова</a:t>
                      </a:r>
                      <a:r>
                        <a:rPr lang="ru-RU" sz="14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Л.Г. Руднева </a:t>
                      </a:r>
                      <a:endParaRPr lang="ru-RU" sz="1400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423" marR="354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Н.Н.Павлова</a:t>
                      </a:r>
                      <a:r>
                        <a:rPr lang="ru-RU" sz="14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Л.Г. Руднева Экспресс –диагностика в детском саду. Комплект материалов для педагогов- психологов дошкольных образовательных учреждений. </a:t>
                      </a:r>
                      <a:r>
                        <a:rPr lang="ru-RU" sz="1400" dirty="0" err="1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М.Генезис</a:t>
                      </a:r>
                      <a:r>
                        <a:rPr lang="ru-RU" sz="14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2012 </a:t>
                      </a:r>
                      <a:endParaRPr lang="ru-RU" sz="1400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423" marR="35423" marT="0" marB="0"/>
                </a:tc>
              </a:tr>
              <a:tr h="1044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Исследование индивидуальных особенностей и качеств личности </a:t>
                      </a:r>
                      <a:endParaRPr lang="ru-RU" sz="140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423" marR="354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тест «Несуществующее животное» (с 4,5 лет);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«Тест Розенцвейга» - исследование личности и общения с окружающими;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«Лесенка» (по В.Г. Щур) – исследование самооценки </a:t>
                      </a:r>
                      <a:endParaRPr lang="ru-RU" sz="140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423" marR="354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Велиева С.В. Диагностика психических состояний детей дошкольного возраста. Спб., 2007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Р.С. Немов. Психология.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 2003 </a:t>
                      </a:r>
                      <a:endParaRPr lang="ru-RU" sz="140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423" marR="35423" marT="0" marB="0"/>
                </a:tc>
              </a:tr>
              <a:tr h="1567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Исследование межличностных отношений </a:t>
                      </a:r>
                      <a:endParaRPr lang="ru-RU" sz="140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423" marR="354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метод «социометрия» (модификация «Маски») – с 5 лет;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тест «Два домика» - исследование общения детей со сверстниками, с членами семьи, выявление симпатий и антипатий;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тест «Рисунок семьи»;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«Цветик- </a:t>
                      </a:r>
                      <a:r>
                        <a:rPr lang="ru-RU" sz="1400" dirty="0" err="1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семицветик</a:t>
                      </a:r>
                      <a:r>
                        <a:rPr lang="ru-RU" sz="14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-основные психические состояния, испытываемы ребенком в семье; </a:t>
                      </a:r>
                      <a:endParaRPr lang="ru-RU" sz="1400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423" marR="3542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Настольная книга практического психолога. Е.И. Рогов./1том/ М.2001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err="1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Велиева</a:t>
                      </a:r>
                      <a:r>
                        <a:rPr lang="ru-RU" sz="14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С.В. Диагностика психических состояний детей дошкольного возраста. </a:t>
                      </a:r>
                      <a:r>
                        <a:rPr lang="ru-RU" sz="1400" dirty="0" err="1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Спб</a:t>
                      </a:r>
                      <a:r>
                        <a:rPr lang="ru-RU" sz="14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2007 </a:t>
                      </a:r>
                      <a:endParaRPr lang="ru-RU" sz="1400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423" marR="35423" marT="0" marB="0"/>
                </a:tc>
              </a:tr>
              <a:tr h="113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Исследование эмоциональной сферы </a:t>
                      </a:r>
                      <a:endParaRPr lang="ru-RU" sz="1400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210" marR="482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графическая методика «Кактус» (М.А. Панфилова) – с 4 лет;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Тест тревожности (</a:t>
                      </a:r>
                      <a:r>
                        <a:rPr lang="ru-RU" sz="1400" dirty="0" err="1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Р.Тэммл</a:t>
                      </a:r>
                      <a:r>
                        <a:rPr lang="ru-RU" sz="14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М.Дорки</a:t>
                      </a:r>
                      <a:r>
                        <a:rPr lang="ru-RU" sz="14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В.Амен</a:t>
                      </a:r>
                      <a:r>
                        <a:rPr lang="ru-RU" sz="14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– 4-7 лет </a:t>
                      </a:r>
                      <a:endParaRPr lang="ru-RU" sz="1400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210" marR="482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 err="1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Велиева</a:t>
                      </a:r>
                      <a:r>
                        <a:rPr lang="ru-RU" sz="14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С.В. Диагностика психических состояний детей дошкольного возраста. </a:t>
                      </a:r>
                      <a:r>
                        <a:rPr lang="ru-RU" sz="1400" dirty="0" err="1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Спб</a:t>
                      </a:r>
                      <a:r>
                        <a:rPr lang="ru-RU" sz="14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2007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Настольная книга практического психолога. Е.И. Рогов./1том/ М.2001 </a:t>
                      </a:r>
                      <a:endParaRPr lang="ru-RU" sz="1400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210" marR="4821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06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268048"/>
              </p:ext>
            </p:extLst>
          </p:nvPr>
        </p:nvGraphicFramePr>
        <p:xfrm>
          <a:off x="287523" y="1340768"/>
          <a:ext cx="8568953" cy="4968553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052229"/>
                <a:gridCol w="3888432"/>
                <a:gridCol w="2628292"/>
              </a:tblGrid>
              <a:tr h="4654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Диагностируемые параметры</a:t>
                      </a:r>
                      <a:endParaRPr lang="ru-RU" sz="1400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210" marR="482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методик, тестов</a:t>
                      </a:r>
                      <a:endParaRPr lang="ru-RU" sz="1400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210" marR="482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</a:t>
                      </a:r>
                      <a:endParaRPr lang="ru-RU" sz="1400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210" marR="48210" marT="0" marB="0"/>
                </a:tc>
              </a:tr>
              <a:tr h="1163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Исследование уровня </a:t>
                      </a:r>
                      <a:r>
                        <a:rPr lang="ru-RU" sz="1400" dirty="0" err="1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адаптированности</a:t>
                      </a:r>
                      <a:r>
                        <a:rPr lang="ru-RU" sz="14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ребенка к дошкольному учреждению </a:t>
                      </a:r>
                      <a:endParaRPr lang="ru-RU" sz="1400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210" marR="482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Диагностика уровня </a:t>
                      </a:r>
                      <a:r>
                        <a:rPr lang="ru-RU" sz="1400" dirty="0" err="1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адаптированности</a:t>
                      </a:r>
                      <a:r>
                        <a:rPr lang="ru-RU" sz="14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ребенка к дошкольному учреждению;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анкета на выявление типичных способов воспитательного воздействия;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опросник Баса-</a:t>
                      </a:r>
                      <a:r>
                        <a:rPr lang="ru-RU" sz="1400" dirty="0" err="1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Дарки</a:t>
                      </a:r>
                      <a:r>
                        <a:rPr lang="ru-RU" sz="14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210" marR="482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Роньжина А.С. Занятия психолога с детьми 2-4 лет в период адаптации к дошкольному учреждению. М., 2004 </a:t>
                      </a:r>
                      <a:endParaRPr lang="ru-RU" sz="140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210" marR="48210" marT="0" marB="0"/>
                </a:tc>
              </a:tr>
              <a:tr h="33394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Психодиагностика психологической готовности ребенка к обучению в школе </a:t>
                      </a:r>
                      <a:endParaRPr lang="ru-RU" sz="140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210" marR="482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тест «Мотивационная готовность» (</a:t>
                      </a:r>
                      <a:r>
                        <a:rPr lang="ru-RU" sz="1400" dirty="0" err="1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АЛ.Венгер</a:t>
                      </a:r>
                      <a:r>
                        <a:rPr lang="ru-RU" sz="14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- внутренняя позиция школьник;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тест «Корректурная проба» исследование уровня произвольной регуляции поведения;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«10 предметов» - анализ объема непосредственной образной памяти;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«10 слов» - диагностика объема и скорости непосредственной вербальной памяти;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«Копирование точек» - произвольность внимания;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«Последовательные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картинки» - установление причинно-следственных связей;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Сравнение картинок – переключение </a:t>
                      </a:r>
                      <a:r>
                        <a:rPr lang="ru-RU" sz="1400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внимания. </a:t>
                      </a:r>
                      <a:endParaRPr lang="ru-RU" sz="1400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210" marR="482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Психологическая диагностика готовности к обучению детей 5-7 лет /авт.-сост. Ю.А. </a:t>
                      </a:r>
                      <a:r>
                        <a:rPr lang="ru-RU" sz="1400" dirty="0" err="1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Афонькина</a:t>
                      </a:r>
                      <a:r>
                        <a:rPr lang="ru-RU" sz="14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Т.Э.Белотелова</a:t>
                      </a:r>
                      <a:r>
                        <a:rPr lang="ru-RU" sz="14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О.Е.Борисова</a:t>
                      </a:r>
                      <a:r>
                        <a:rPr lang="ru-RU" sz="14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Волгоград.Учитель.2011 </a:t>
                      </a:r>
                      <a:endParaRPr lang="ru-RU" sz="1400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210" marR="48210" marT="0" marB="0"/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259632" y="116023"/>
            <a:ext cx="6624736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Times New Roman"/>
              </a:rPr>
              <a:t>Примерный перечень диагностических методик</a:t>
            </a:r>
            <a:endParaRPr lang="ru-RU" sz="14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801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800746"/>
              </p:ext>
            </p:extLst>
          </p:nvPr>
        </p:nvGraphicFramePr>
        <p:xfrm>
          <a:off x="457200" y="160020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264728" y="188640"/>
            <a:ext cx="6646892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Методические средства, обеспечивающие психологическую деятельность</a:t>
            </a:r>
            <a:endParaRPr lang="ru-RU" sz="2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24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39437"/>
              </p:ext>
            </p:extLst>
          </p:nvPr>
        </p:nvGraphicFramePr>
        <p:xfrm>
          <a:off x="457200" y="1628800"/>
          <a:ext cx="8229600" cy="399694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92540"/>
                <a:gridCol w="78370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№</a:t>
                      </a:r>
                      <a:endParaRPr lang="ru-RU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1800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1.</a:t>
                      </a:r>
                      <a:endParaRPr lang="ru-RU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 по общей психологии (включая словари)</a:t>
                      </a:r>
                      <a:endParaRPr lang="ru-RU" sz="1800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2.</a:t>
                      </a:r>
                      <a:endParaRPr lang="ru-RU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 по </a:t>
                      </a:r>
                      <a:r>
                        <a:rPr lang="ru-RU" sz="180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детской психологии</a:t>
                      </a:r>
                      <a:endParaRPr lang="ru-RU" sz="1800" dirty="0" smtClean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3.</a:t>
                      </a:r>
                      <a:endParaRPr lang="ru-RU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 по педагогической психологии</a:t>
                      </a:r>
                      <a:endParaRPr lang="ru-RU" sz="1800" dirty="0" smtClean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4.</a:t>
                      </a:r>
                      <a:endParaRPr lang="ru-RU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диагностическая литература</a:t>
                      </a:r>
                      <a:endParaRPr lang="ru-RU" sz="1800" dirty="0" smtClean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5.</a:t>
                      </a:r>
                      <a:endParaRPr lang="ru-RU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коррекционно-развивающая литература</a:t>
                      </a:r>
                      <a:endParaRPr lang="ru-RU" sz="1800" dirty="0" smtClean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6.</a:t>
                      </a:r>
                      <a:endParaRPr lang="ru-RU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 для родителей</a:t>
                      </a:r>
                      <a:endParaRPr lang="ru-RU" sz="1800" dirty="0" smtClean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7.</a:t>
                      </a:r>
                      <a:endParaRPr lang="ru-RU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 по организации психологической службы</a:t>
                      </a:r>
                      <a:endParaRPr lang="ru-RU" sz="1800" dirty="0" smtClean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8.</a:t>
                      </a:r>
                      <a:endParaRPr lang="ru-RU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 по правовым вопросам</a:t>
                      </a:r>
                    </a:p>
                  </a:txBody>
                  <a:tcPr marL="84406" marR="8440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9.</a:t>
                      </a:r>
                      <a:endParaRPr lang="ru-RU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периодические издания</a:t>
                      </a:r>
                      <a:endParaRPr lang="ru-RU" sz="1800" dirty="0" smtClean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248554" y="152636"/>
            <a:ext cx="6646892" cy="7560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методическая литература </a:t>
            </a:r>
          </a:p>
          <a:p>
            <a:pPr algn="ctr"/>
            <a:r>
              <a:rPr lang="ru-RU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педагога-психолога</a:t>
            </a:r>
            <a:endParaRPr lang="ru-RU" sz="24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554" y="4546000"/>
            <a:ext cx="3323446" cy="27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3" y="4149080"/>
            <a:ext cx="2877562" cy="2708920"/>
          </a:xfrm>
        </p:spPr>
      </p:pic>
      <p:sp>
        <p:nvSpPr>
          <p:cNvPr id="6" name="Выгнутая вверх стрелка 5"/>
          <p:cNvSpPr/>
          <p:nvPr/>
        </p:nvSpPr>
        <p:spPr>
          <a:xfrm rot="6511372">
            <a:off x="6245807" y="3505427"/>
            <a:ext cx="2999325" cy="999277"/>
          </a:xfrm>
          <a:prstGeom prst="curvedDownArrow">
            <a:avLst>
              <a:gd name="adj1" fmla="val 25000"/>
              <a:gd name="adj2" fmla="val 41429"/>
              <a:gd name="adj3" fmla="val 470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9512" y="188640"/>
            <a:ext cx="2880320" cy="25922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 развивающая предметно-пространственная среда</a:t>
            </a:r>
            <a:endParaRPr lang="ru-RU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09091" y="1700808"/>
            <a:ext cx="4248472" cy="24482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образовательной среды, представленная специально организованным пространством для развития детей дошкольного возраста в соответствии с особенностями каждого возрастного этапа, охраны и укрепления их здоровья, учета особенностей и коррекции недостатков их развития.</a:t>
            </a:r>
            <a:endParaRPr lang="ru-RU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4725144"/>
            <a:ext cx="6501890" cy="11521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создания предметно-развивающей среды – обеспечение возможности общения и совместной деятельности детей и взрослых, двигательной активности детей, а также возможности для уединения. </a:t>
            </a:r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2154639">
            <a:off x="2857457" y="182953"/>
            <a:ext cx="1712538" cy="973788"/>
          </a:xfrm>
          <a:prstGeom prst="curvedDownArrow">
            <a:avLst>
              <a:gd name="adj1" fmla="val 25000"/>
              <a:gd name="adj2" fmla="val 50000"/>
              <a:gd name="adj3" fmla="val 5005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32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193474"/>
              </p:ext>
            </p:extLst>
          </p:nvPr>
        </p:nvGraphicFramePr>
        <p:xfrm>
          <a:off x="242669" y="908720"/>
          <a:ext cx="8640959" cy="5696532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224875"/>
                <a:gridCol w="8416084"/>
              </a:tblGrid>
              <a:tr h="2083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53" marR="344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</a:t>
                      </a:r>
                      <a:endParaRPr lang="ru-RU" sz="12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53" marR="34453" marT="0" marB="0"/>
                </a:tc>
              </a:tr>
              <a:tr h="4348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53" marR="3445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" algn="l"/>
                        </a:tabLst>
                      </a:pPr>
                      <a:r>
                        <a:rPr lang="ru-RU" sz="120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Агафонова И. Готовимся к школе.  Методическое пособие по развитию дошкольника.- Санкт-Петербург.: ИД 1997. –4444        48с. </a:t>
                      </a:r>
                      <a:endParaRPr lang="ru-RU" sz="120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53" marR="34453" marT="0" marB="0"/>
                </a:tc>
              </a:tr>
              <a:tr h="4348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53" marR="3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Алябьева</a:t>
                      </a:r>
                      <a:r>
                        <a:rPr lang="ru-RU" sz="12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Е.А. Занятия по </a:t>
                      </a:r>
                      <a:r>
                        <a:rPr lang="ru-RU" sz="1200" dirty="0" err="1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психогимнастике</a:t>
                      </a:r>
                      <a:r>
                        <a:rPr lang="ru-RU" sz="12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дошкольниками: Методическое пособие.- Изд. 2-е </a:t>
                      </a:r>
                      <a:r>
                        <a:rPr lang="ru-RU" sz="1200" dirty="0" err="1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перераб</a:t>
                      </a:r>
                      <a:r>
                        <a:rPr lang="ru-RU" sz="12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доп.-М.: ТЦ Сфера, 2008.-160с.</a:t>
                      </a:r>
                      <a:endParaRPr lang="ru-RU" sz="12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53" marR="34453" marT="0" marB="0"/>
                </a:tc>
              </a:tr>
              <a:tr h="2353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53" marR="3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20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Андреева А. Д., Вохмянина Т.В. Программа работы психолога в детском дошкольном учреждении. – М: ТЦ Сфера, 2011.-105с.</a:t>
                      </a:r>
                      <a:endParaRPr lang="ru-RU" sz="120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53" marR="34453" marT="0" marB="0"/>
                </a:tc>
              </a:tr>
              <a:tr h="2353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53" marR="3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Ветрова В.В. Уроки психологического здоровья. Методическое пособие по развитию дошкольника.-М.: ТЦ Сфера, 2011.-128с.</a:t>
                      </a:r>
                      <a:endParaRPr lang="ru-RU" sz="120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53" marR="34453" marT="0" marB="0"/>
                </a:tc>
              </a:tr>
              <a:tr h="4348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53" marR="3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" algn="l"/>
                        </a:tabLst>
                      </a:pPr>
                      <a:r>
                        <a:rPr lang="ru-RU" sz="12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Галанов А. Психическое и физическое развитие ребенка от 3 до 5. Пособие для работников дошкольных образовательных учреждений и родителей. — 3-е изд., </a:t>
                      </a:r>
                      <a:r>
                        <a:rPr lang="ru-RU" sz="1200" dirty="0" err="1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испр</a:t>
                      </a:r>
                      <a:r>
                        <a:rPr lang="ru-RU" sz="12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и доп. — М.: АРКТИ, 2006. — 64 с.</a:t>
                      </a:r>
                      <a:endParaRPr lang="ru-RU" sz="12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53" marR="34453" marT="0" marB="0"/>
                </a:tc>
              </a:tr>
              <a:tr h="4348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53" marR="3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Галой Н.Ю. Игровые сеансы с детьми раннего возраста и детско-родительскими парами. Комплексы игровых упражнений и действий/ Н.Ю.Галой.-Волгоград: Учитель, 2015.-88с.</a:t>
                      </a:r>
                      <a:endParaRPr lang="ru-RU" sz="120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53" marR="34453" marT="0" marB="0"/>
                </a:tc>
              </a:tr>
              <a:tr h="2353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53" marR="3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уровня развития детей дошкольного возраста/ авт.-сост. М.П. Злобенко и др.-Волгоград: Учитель, 2010.-110с.</a:t>
                      </a:r>
                      <a:endParaRPr lang="ru-RU" sz="120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53" marR="34453" marT="0" marB="0"/>
                </a:tc>
              </a:tr>
              <a:tr h="4348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53" marR="3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Еремеева В.Д., Хризман Т.П. Мальчики и девочки-два разных мира. Нейропсихологи-учителям ,воспитателям, родителям, школьным психологам.-М.: ЛИНКА-ПРЕСС, 1998, -184с.</a:t>
                      </a:r>
                      <a:endParaRPr lang="ru-RU" sz="120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53" marR="34453" marT="0" marB="0"/>
                </a:tc>
              </a:tr>
              <a:tr h="4348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53" marR="3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Игровые технологии как условие формирования личности ребенка: Методическое пособие. Издание третье, стереотипное/ Сост. Л.Ф. Блинова.-Казань: ЗАО «Новое знание», 2006. – 80с.</a:t>
                      </a:r>
                      <a:endParaRPr lang="ru-RU" sz="120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53" marR="34453" marT="0" marB="0"/>
                </a:tc>
              </a:tr>
              <a:tr h="2353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53" marR="3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уровня развития детей дошкольного возраста/ авт.-сост. М.П. Злобенко и др.-Волгоград: Учитель, 2010. - 110с.</a:t>
                      </a:r>
                      <a:endParaRPr lang="ru-RU" sz="120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53" marR="34453" marT="0" marB="0"/>
                </a:tc>
              </a:tr>
              <a:tr h="2083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53" marR="3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Максимова Н. и др. Курс лекций о детской патопсихологии.- Ростов н/Д: Феникс, 2000. - 576 с.</a:t>
                      </a:r>
                      <a:endParaRPr lang="ru-RU" sz="120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53" marR="34453" marT="0" marB="0"/>
                </a:tc>
              </a:tr>
              <a:tr h="4348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53" marR="3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Маханева М.Д.. Рещикова С.В. Спрашивайте-отвечаем! Ответы на вопросы педагогов ДОУ по проблемам воспитания детей. – М.: ТЦ Сфера, 2010.-128 с.</a:t>
                      </a:r>
                      <a:endParaRPr lang="ru-RU" sz="120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53" marR="34453" marT="0" marB="0"/>
                </a:tc>
              </a:tr>
              <a:tr h="2083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53" marR="3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Немов Р. Основы психологического консультирования</a:t>
                      </a:r>
                      <a:endParaRPr lang="ru-RU" sz="120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53" marR="34453" marT="0" marB="0"/>
                </a:tc>
              </a:tr>
              <a:tr h="4348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53" marR="3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Педагогика взаимопонимания: занятия с родителями/ авт.-сост. О.В. </a:t>
                      </a:r>
                      <a:r>
                        <a:rPr lang="ru-RU" sz="1200" dirty="0" err="1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Москалюк</a:t>
                      </a:r>
                      <a:r>
                        <a:rPr lang="ru-RU" sz="12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Л.В. </a:t>
                      </a:r>
                      <a:r>
                        <a:rPr lang="ru-RU" sz="1200" dirty="0" err="1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Погонцева</a:t>
                      </a:r>
                      <a:r>
                        <a:rPr lang="ru-RU" sz="12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.-Волгоград: Учитель, 2010.-123 с.</a:t>
                      </a:r>
                      <a:endParaRPr lang="ru-RU" sz="12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53" marR="34453" marT="0" marB="0"/>
                </a:tc>
              </a:tr>
              <a:tr h="2083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53" marR="3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Пособие «Программа </a:t>
                      </a:r>
                      <a:r>
                        <a:rPr lang="ru-RU" sz="1200" dirty="0" err="1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психокоррекционной</a:t>
                      </a:r>
                      <a:r>
                        <a:rPr lang="ru-RU" sz="12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помощи детям с повышенной тревожностью»</a:t>
                      </a:r>
                      <a:endParaRPr lang="ru-RU" sz="12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53" marR="34453" marT="0" marB="0"/>
                </a:tc>
              </a:tr>
              <a:tr h="4348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53" marR="3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Преодоление тревожности и страхов у детей 5-7 лет: диагностика, занятия, рекомендации/ авт.-сост. Н.Ф. Иванова.- Волгоград: Учитель, 2009.-191с.</a:t>
                      </a:r>
                      <a:endParaRPr lang="ru-RU" sz="12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53" marR="34453" marT="0" marB="0"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250781" y="116632"/>
            <a:ext cx="6624736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перечень методической литературы</a:t>
            </a:r>
            <a:endParaRPr lang="ru-RU" sz="2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66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87702"/>
              </p:ext>
            </p:extLst>
          </p:nvPr>
        </p:nvGraphicFramePr>
        <p:xfrm>
          <a:off x="323528" y="1196752"/>
          <a:ext cx="8496944" cy="5087312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348992"/>
                <a:gridCol w="8147952"/>
              </a:tblGrid>
              <a:tr h="2160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53" marR="344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</a:t>
                      </a:r>
                      <a:endParaRPr lang="ru-RU" sz="12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453" marR="34453" marT="0" marB="0"/>
                </a:tc>
              </a:tr>
              <a:tr h="4573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Прохорова Г.А. Перспективное планирование работы психолога ДОУ: </a:t>
                      </a:r>
                      <a:r>
                        <a:rPr lang="ru-RU" sz="1200" dirty="0" err="1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</a:t>
                      </a:r>
                      <a:r>
                        <a:rPr lang="ru-RU" sz="12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Пособие/Г.А. Прохорова.-3-е изд.-М.: Айрис-пресс, 2006.-48 с.</a:t>
                      </a:r>
                      <a:endParaRPr lang="ru-RU" sz="12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73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Психодиагностика детей в дошкольных учреждениях (методики, тесты, опросники)/ авт.-сост. Е.В. доценко.-Вогоград: Учитель, 2010.-297с.: ил.</a:t>
                      </a:r>
                      <a:endParaRPr lang="ru-RU" sz="120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6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 в детском саду/ сост. В.Г. Колесников и А.Г. Лидерс.-М.: «Социальная наука», №3, 2008.-128с.</a:t>
                      </a:r>
                      <a:endParaRPr lang="ru-RU" sz="120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6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 в детском саду/ сост. В.Г. Колесников и А.Г. Лидерс.-М.: «Социальная наука», №4, 2008.-128с.</a:t>
                      </a:r>
                      <a:endParaRPr lang="ru-RU" sz="120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73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Психология. Разработки занятий. Средний и старший дошкольный возраст./Сост.М.М. Миронова.- Волгоград: ИТД «Корифей», 2006.-112с.</a:t>
                      </a:r>
                      <a:endParaRPr lang="ru-RU" sz="120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73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Сборник методических материалов в помощь педагогам-психологам образовательных учреждений.-Сост.Башинова С.Н., Захарова О.К., - Казань: РНЦ «Школа», 2005.-178с.</a:t>
                      </a:r>
                      <a:endParaRPr lang="ru-RU" sz="120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6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Соколова Ю.А. Игры и задания на интеллектуальное развитие ребенка Юлия Соколова.-М.: Эксмо, 2010.-64с.</a:t>
                      </a:r>
                      <a:endParaRPr lang="ru-RU" sz="120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6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Соколова Ю.А. Тесты на готовность к школе/Юлия Соколова; ил. Н. Воробьевой.-М.: Эксмо, 2010.-64 с.</a:t>
                      </a:r>
                      <a:endParaRPr lang="ru-RU" sz="120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6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Соколова Ю. А. Тесты на интеллектуальное развитие ребенка/ Юлия Соколова; ил. Е. Карпович.-М.: Эксмо, 2010.-64 с.</a:t>
                      </a:r>
                      <a:endParaRPr lang="ru-RU" sz="120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6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2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Ткаченко Т.А. Развиваем мелкую моторику/ Ткаченко Т.А.-М.: Эксмо, 2010.-64с.</a:t>
                      </a:r>
                      <a:endParaRPr lang="ru-RU" sz="120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73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позитивных взаимоотношений родителей и детей 5-7 лет: диагностика, тренинги, занятия/ авт.-сост.Е.В. Коробицына.-Волгоград: Учитель, 2009.-133с.</a:t>
                      </a:r>
                      <a:endParaRPr lang="ru-RU" sz="120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59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2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Чередникова Т.В. Тесты для подготовки и отбора детей в школы: рекомендации практического психолога.-Сан Шевердина Н.А., Сушинскас Л.Л. Тестирование будущих первоклашек/Серия «психологический практикум».-Ростов н/Д: Феникс, 2004-288с.</a:t>
                      </a:r>
                      <a:endParaRPr lang="ru-RU" sz="120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68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2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Шевердина</a:t>
                      </a:r>
                      <a:r>
                        <a:rPr lang="ru-RU" sz="12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Н.А., </a:t>
                      </a:r>
                      <a:r>
                        <a:rPr lang="ru-RU" sz="1200" dirty="0" err="1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Сушинскас</a:t>
                      </a:r>
                      <a:r>
                        <a:rPr lang="ru-RU" sz="12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Л.Л. Тестирование будущих первоклашек/Серия «психологический практикум».-Ростов н/Д: Феникс, 2004-288с.</a:t>
                      </a:r>
                      <a:endParaRPr lang="ru-RU" sz="12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28700" y="1995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50781" y="116632"/>
            <a:ext cx="6624736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перечень методической литературы</a:t>
            </a:r>
            <a:endParaRPr lang="ru-RU" sz="2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4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0972512">
            <a:off x="971637" y="800383"/>
            <a:ext cx="7643926" cy="1540767"/>
          </a:xfrm>
        </p:spPr>
        <p:txBody>
          <a:bodyPr>
            <a:prstTxWarp prst="textWave2">
              <a:avLst>
                <a:gd name="adj1" fmla="val 20000"/>
                <a:gd name="adj2" fmla="val 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spc="50" dirty="0" smtClean="0">
                <a:ln w="1143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b="1" spc="50" dirty="0">
              <a:ln w="11430"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3" y="2507851"/>
            <a:ext cx="7868842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6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амять с посл. доступом 5"/>
          <p:cNvSpPr/>
          <p:nvPr/>
        </p:nvSpPr>
        <p:spPr>
          <a:xfrm>
            <a:off x="163599" y="1052736"/>
            <a:ext cx="2948660" cy="1800200"/>
          </a:xfrm>
          <a:prstGeom prst="flowChartMagnetic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Расположение, дизайн и материально-техническое наполнение кабинета </a:t>
            </a:r>
            <a:endParaRPr lang="ru-RU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82087" y="116632"/>
            <a:ext cx="6713361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к организации кабинета </a:t>
            </a:r>
          </a:p>
          <a:p>
            <a:pPr algn="ctr"/>
            <a:r>
              <a:rPr lang="ru-RU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педагога-психолога в ДО</a:t>
            </a:r>
            <a:endParaRPr lang="ru-RU" sz="24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Блок-схема: память с посл. доступом 13"/>
          <p:cNvSpPr/>
          <p:nvPr/>
        </p:nvSpPr>
        <p:spPr>
          <a:xfrm>
            <a:off x="163599" y="2996952"/>
            <a:ext cx="2948660" cy="1800200"/>
          </a:xfrm>
          <a:prstGeom prst="flowChartMagnetic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рабочего пространства</a:t>
            </a:r>
            <a:endParaRPr lang="ru-RU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память с посл. доступом 14"/>
          <p:cNvSpPr/>
          <p:nvPr/>
        </p:nvSpPr>
        <p:spPr>
          <a:xfrm>
            <a:off x="163599" y="4941168"/>
            <a:ext cx="2948660" cy="1800200"/>
          </a:xfrm>
          <a:prstGeom prst="flowChartMagnetic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обеспечение</a:t>
            </a:r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31685" y="1340768"/>
            <a:ext cx="5328592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Отдельное, изолированное помещение, доступное, удобно расположенное;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/>
                <a:ea typeface="Calibri"/>
              </a:rPr>
              <a:t>Спокойные тона, комфортная, безопасная обстановка;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/>
                <a:ea typeface="Calibri"/>
              </a:rPr>
              <a:t>Минимальное оснащение кабинета.</a:t>
            </a:r>
            <a:endParaRPr lang="ru-RU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44280" y="3284984"/>
            <a:ext cx="5328592" cy="15121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Д</a:t>
            </a:r>
            <a:r>
              <a:rPr lang="ru-RU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/>
                <a:ea typeface="Calibri"/>
              </a:rPr>
              <a:t>еление кабинета на рабочие центры:</a:t>
            </a:r>
          </a:p>
          <a:p>
            <a:pPr algn="ctr"/>
            <a:r>
              <a:rPr lang="ru-RU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Консультативной работы, познавательного развития, игровой терапии, </a:t>
            </a:r>
            <a:r>
              <a:rPr lang="ru-RU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недирективной</a:t>
            </a:r>
            <a:r>
              <a:rPr lang="ru-RU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 терапии, релаксации</a:t>
            </a:r>
            <a:r>
              <a:rPr lang="ru-RU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/>
                <a:ea typeface="Calibri"/>
              </a:rPr>
              <a:t> </a:t>
            </a:r>
            <a:endParaRPr lang="ru-RU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31685" y="5229200"/>
            <a:ext cx="5328592" cy="15121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организационно-планирующей деятельности педагога-психолога:</a:t>
            </a:r>
          </a:p>
          <a:p>
            <a:pPr algn="ctr"/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етодики и программы, методические средства, нормативно-правовая документация</a:t>
            </a:r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89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48554" y="185342"/>
            <a:ext cx="6580423" cy="5793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Расположение, дизайн</a:t>
            </a:r>
            <a:endParaRPr lang="ru-RU" sz="240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59" y="1052736"/>
            <a:ext cx="3970193" cy="2977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2702" r="8181" b="16883"/>
          <a:stretch/>
        </p:blipFill>
        <p:spPr>
          <a:xfrm>
            <a:off x="2315809" y="4030380"/>
            <a:ext cx="4445911" cy="2751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55" y="969847"/>
            <a:ext cx="3927764" cy="3002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522" y="3861048"/>
            <a:ext cx="2539478" cy="298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5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532333"/>
              </p:ext>
            </p:extLst>
          </p:nvPr>
        </p:nvGraphicFramePr>
        <p:xfrm>
          <a:off x="457200" y="980728"/>
          <a:ext cx="8229600" cy="33375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42392"/>
                <a:gridCol w="5832648"/>
                <a:gridCol w="195456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u="none" strike="noStrike" baseline="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Минимальное оснащение кабинета педагога-психолога ДОУ</a:t>
                      </a:r>
                      <a:endParaRPr lang="ru-RU" sz="18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</a:rPr>
                        <a:t>№</a:t>
                      </a:r>
                      <a:endParaRPr lang="ru-RU" sz="18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</a:rPr>
                        <a:t>Наименование </a:t>
                      </a:r>
                      <a:endParaRPr lang="ru-RU" sz="18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</a:rPr>
                        <a:t>Наличие </a:t>
                      </a:r>
                      <a:endParaRPr lang="ru-RU" sz="18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</a:rPr>
                        <a:t>1</a:t>
                      </a:r>
                      <a:endParaRPr lang="ru-RU" sz="18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baseline="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</a:rPr>
                        <a:t>Рабочий стол</a:t>
                      </a:r>
                      <a:endParaRPr lang="ru-RU" sz="18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</a:rPr>
                        <a:t>+</a:t>
                      </a:r>
                      <a:endParaRPr lang="ru-RU" sz="18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</a:rPr>
                        <a:t>2</a:t>
                      </a:r>
                      <a:endParaRPr lang="ru-RU" sz="18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baseline="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</a:rPr>
                        <a:t>Компьютер</a:t>
                      </a:r>
                      <a:endParaRPr lang="ru-RU" sz="1800" b="0" i="0" u="none" strike="noStrike" baseline="0" dirty="0" smtClean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</a:rPr>
                        <a:t>+</a:t>
                      </a:r>
                      <a:endParaRPr lang="ru-RU" sz="18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</a:rPr>
                        <a:t>3</a:t>
                      </a:r>
                      <a:endParaRPr lang="ru-RU" sz="18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baseline="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</a:rPr>
                        <a:t>Оргтехника </a:t>
                      </a:r>
                      <a:endParaRPr lang="ru-RU" sz="1800" b="0" i="0" u="none" strike="noStrike" baseline="0" dirty="0" smtClean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</a:rPr>
                        <a:t>+</a:t>
                      </a:r>
                      <a:endParaRPr lang="ru-RU" sz="18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</a:rPr>
                        <a:t>4</a:t>
                      </a:r>
                      <a:endParaRPr lang="ru-RU" sz="18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baseline="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</a:rPr>
                        <a:t>Шкафы для пособий и документации</a:t>
                      </a:r>
                      <a:endParaRPr lang="ru-RU" sz="18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</a:rPr>
                        <a:t>+</a:t>
                      </a:r>
                      <a:endParaRPr lang="ru-RU" sz="18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</a:rPr>
                        <a:t>5</a:t>
                      </a:r>
                      <a:endParaRPr lang="ru-RU" sz="18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baseline="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</a:rPr>
                        <a:t>Магнитофон или музыкальный центр</a:t>
                      </a:r>
                      <a:endParaRPr lang="ru-RU" sz="18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</a:rPr>
                        <a:t>+</a:t>
                      </a:r>
                      <a:endParaRPr lang="ru-RU" sz="18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</a:rPr>
                        <a:t>6</a:t>
                      </a:r>
                      <a:endParaRPr lang="ru-RU" sz="18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baseline="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</a:rPr>
                        <a:t>Детские кресла или диван</a:t>
                      </a:r>
                      <a:endParaRPr lang="ru-RU" sz="18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</a:rPr>
                        <a:t>+</a:t>
                      </a:r>
                      <a:endParaRPr lang="ru-RU" sz="18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</a:rPr>
                        <a:t>7</a:t>
                      </a:r>
                      <a:endParaRPr lang="ru-RU" sz="18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baseline="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</a:rPr>
                        <a:t>Детский стол (парта) и стульчики</a:t>
                      </a:r>
                      <a:endParaRPr lang="ru-RU" sz="18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accent3">
                                <a:lumMod val="75000"/>
                              </a:schemeClr>
                            </a:solidFill>
                          </a:ln>
                        </a:rPr>
                        <a:t>+</a:t>
                      </a:r>
                      <a:endParaRPr lang="ru-RU" sz="1800" dirty="0">
                        <a:ln>
                          <a:solidFill>
                            <a:schemeClr val="accent3">
                              <a:lumMod val="75000"/>
                            </a:schemeClr>
                          </a:solidFill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248554" y="116632"/>
            <a:ext cx="6646892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Материально-техническое </a:t>
            </a:r>
            <a:r>
              <a:rPr lang="ru-RU" sz="24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наполнение</a:t>
            </a:r>
            <a:endParaRPr lang="ru-RU" sz="240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169" y="5301208"/>
            <a:ext cx="2250831" cy="1828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95" y="5642508"/>
            <a:ext cx="1971294" cy="1146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96" y="5301208"/>
            <a:ext cx="739576" cy="6029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68" y="4646732"/>
            <a:ext cx="2658757" cy="21602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60" y="5150088"/>
            <a:ext cx="835521" cy="9051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4620049"/>
            <a:ext cx="1068769" cy="11578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718" y="5622049"/>
            <a:ext cx="2311324" cy="12519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264015"/>
            <a:ext cx="1697681" cy="157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4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48554" y="116632"/>
            <a:ext cx="6646892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рабочего пространства</a:t>
            </a:r>
            <a:endParaRPr lang="ru-RU" sz="2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138230"/>
              </p:ext>
            </p:extLst>
          </p:nvPr>
        </p:nvGraphicFramePr>
        <p:xfrm>
          <a:off x="317990" y="764706"/>
          <a:ext cx="8574491" cy="5842645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396405"/>
                <a:gridCol w="3259386"/>
                <a:gridCol w="3988135"/>
                <a:gridCol w="930565"/>
              </a:tblGrid>
              <a:tr h="28803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3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283" marR="41283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рабочей зоны</a:t>
                      </a:r>
                      <a:endParaRPr lang="ru-RU" sz="13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283" marR="41283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Оснащение</a:t>
                      </a:r>
                      <a:endParaRPr lang="ru-RU" sz="13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283" marR="41283" marT="0" marB="0"/>
                </a:tc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</a:t>
                      </a:r>
                      <a:endParaRPr lang="ru-RU" sz="13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283" marR="41283" marT="0" marB="0"/>
                </a:tc>
              </a:tr>
              <a:tr h="182057"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консультативной работы </a:t>
                      </a:r>
                      <a:endParaRPr lang="ru-RU" sz="13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283" marR="4128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4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3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283" marR="41283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111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Рабочая (личная) зона психолога</a:t>
                      </a:r>
                    </a:p>
                    <a:p>
                      <a:pPr marL="0" lvl="0" indent="111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Зона первичного приема и беседы</a:t>
                      </a:r>
                    </a:p>
                    <a:p>
                      <a:pPr marL="0" lvl="0" indent="111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Зона консультативной работы</a:t>
                      </a:r>
                    </a:p>
                    <a:p>
                      <a:pPr marL="0" lvl="0" indent="111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Зона ожидания приема</a:t>
                      </a:r>
                      <a:endParaRPr lang="ru-RU" sz="13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283" marR="41283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Материалы для работы, обработки данных, хранения материалов обследования, рабочая документация, методическая литература, </a:t>
                      </a:r>
                      <a:r>
                        <a:rPr lang="ru-RU" sz="1300" dirty="0" smtClean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пособия;</a:t>
                      </a:r>
                      <a:endParaRPr lang="ru-RU" sz="13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Рабочий стол, картотека с данными о детях, родителях, </a:t>
                      </a:r>
                      <a:r>
                        <a:rPr lang="ru-RU" sz="1300" dirty="0" smtClean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воспитателях,</a:t>
                      </a:r>
                      <a:r>
                        <a:rPr lang="ru-RU" sz="1300" baseline="0" dirty="0" smtClean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</a:t>
                      </a:r>
                      <a:r>
                        <a:rPr lang="ru-RU" sz="1300" dirty="0" smtClean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добные кресла; </a:t>
                      </a:r>
                      <a:endParaRPr lang="ru-RU" sz="13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Информационные стенды, журналы,</a:t>
                      </a:r>
                    </a:p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материалы, позволяющие с пользой провести</a:t>
                      </a:r>
                    </a:p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ожидания.</a:t>
                      </a:r>
                      <a:endParaRPr lang="ru-RU" sz="13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283" marR="41283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3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283" marR="41283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2057"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познавательного развития </a:t>
                      </a:r>
                      <a:endParaRPr lang="ru-RU" sz="13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283" marR="4128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8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3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283" marR="4128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111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Зона диагностической работы</a:t>
                      </a:r>
                    </a:p>
                    <a:p>
                      <a:pPr marL="0" lvl="0" indent="111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Зона коррекционно- развивающей работы</a:t>
                      </a:r>
                    </a:p>
                    <a:p>
                      <a:pPr marL="0" lvl="0" indent="111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Зона развивающих игр </a:t>
                      </a:r>
                      <a:endParaRPr lang="ru-RU" sz="13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283" marR="4128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Оснащение для проведения обследований (в индивидуальной или групповой форме</a:t>
                      </a:r>
                      <a:r>
                        <a:rPr lang="ru-RU" sz="1300" dirty="0" smtClean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RU" sz="13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Индивидуальные столы-парты, доска, </a:t>
                      </a:r>
                      <a:r>
                        <a:rPr lang="ru-RU" sz="1300" dirty="0" smtClean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мольберт </a:t>
                      </a:r>
                      <a:r>
                        <a:rPr lang="ru-RU" sz="13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пр</a:t>
                      </a:r>
                      <a:r>
                        <a:rPr lang="ru-RU" sz="1300" dirty="0" smtClean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.;</a:t>
                      </a:r>
                      <a:endParaRPr lang="ru-RU" sz="13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Игрушки и игровые </a:t>
                      </a:r>
                      <a:r>
                        <a:rPr lang="ru-RU" sz="1300" dirty="0" smtClean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пособия. </a:t>
                      </a:r>
                      <a:endParaRPr lang="ru-RU" sz="13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283" marR="4128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3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283" marR="4128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2057"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игровой (</a:t>
                      </a:r>
                      <a:r>
                        <a:rPr lang="ru-RU" sz="1300" dirty="0" err="1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тренинговой</a:t>
                      </a:r>
                      <a:r>
                        <a:rPr lang="ru-RU" sz="13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терапии </a:t>
                      </a:r>
                      <a:endParaRPr lang="ru-RU" sz="13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283" marR="4128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4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3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283" marR="4128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111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Зона игровой терапии</a:t>
                      </a:r>
                    </a:p>
                    <a:p>
                      <a:pPr marL="0" lvl="0" indent="111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Зона настроения</a:t>
                      </a:r>
                      <a:endParaRPr lang="ru-RU" sz="13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283" marR="4128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Ковер (или ковровое покрытие),</a:t>
                      </a:r>
                    </a:p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разнообразный игровой </a:t>
                      </a:r>
                      <a:r>
                        <a:rPr lang="ru-RU" sz="1300" dirty="0" smtClean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материал.</a:t>
                      </a:r>
                      <a:endParaRPr lang="ru-RU" sz="13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283" marR="4128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3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283" marR="4128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2057"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</a:t>
                      </a:r>
                      <a:r>
                        <a:rPr lang="ru-RU" sz="1300" dirty="0" err="1" smtClean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недирективной</a:t>
                      </a:r>
                      <a:r>
                        <a:rPr lang="ru-RU" sz="1300" dirty="0" smtClean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терапии</a:t>
                      </a:r>
                      <a:endParaRPr lang="ru-RU" sz="13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283" marR="41283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4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3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283" marR="41283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111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Зона песка и воды </a:t>
                      </a:r>
                      <a:endParaRPr lang="ru-RU" sz="13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283" marR="41283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Столы, песочница, песок и принадлежности для игры с песком и арт </a:t>
                      </a:r>
                      <a:r>
                        <a:rPr lang="ru-RU" sz="1300" dirty="0" smtClean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терапии.</a:t>
                      </a:r>
                      <a:endParaRPr lang="ru-RU" sz="13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283" marR="41283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2075" algn="l"/>
                        </a:tabLst>
                      </a:pPr>
                      <a:r>
                        <a:rPr lang="ru-RU" sz="1300" dirty="0">
                          <a:ln>
                            <a:solidFill>
                              <a:schemeClr val="accent4">
                                <a:lumMod val="75000"/>
                              </a:schemeClr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300" dirty="0">
                        <a:ln>
                          <a:solidFill>
                            <a:schemeClr val="accent4">
                              <a:lumMod val="7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283" marR="41283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2057"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релаксации и снятия эмоционального напряжения</a:t>
                      </a:r>
                      <a:endParaRPr lang="ru-RU" sz="1300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283" marR="4128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4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300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283" marR="4128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111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Зона релаксации и снятия эмоционального напряжения</a:t>
                      </a:r>
                      <a:endParaRPr lang="ru-RU" sz="1300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283" marR="4128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расслабляющей, успокаивающей обстановки для детей и </a:t>
                      </a:r>
                      <a:r>
                        <a:rPr lang="ru-RU" sz="1300" dirty="0" smtClean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взрослых.</a:t>
                      </a:r>
                      <a:endParaRPr lang="ru-RU" sz="1300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283" marR="4128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300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283" marR="4128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63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248554" y="116632"/>
            <a:ext cx="6646892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консультативной работы </a:t>
            </a:r>
            <a:endParaRPr lang="ru-RU" sz="2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5806" y="-171400"/>
            <a:ext cx="3161980" cy="72008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1" t="5635" r="11428" b="13700"/>
          <a:stretch/>
        </p:blipFill>
        <p:spPr>
          <a:xfrm>
            <a:off x="5292080" y="844619"/>
            <a:ext cx="3456384" cy="2677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48" y="4057702"/>
            <a:ext cx="3662800" cy="274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6" r="15032"/>
          <a:stretch/>
        </p:blipFill>
        <p:spPr>
          <a:xfrm rot="5400000">
            <a:off x="5289462" y="3489816"/>
            <a:ext cx="346162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8" t="6425" r="12208" b="3030"/>
          <a:stretch/>
        </p:blipFill>
        <p:spPr>
          <a:xfrm rot="16200000">
            <a:off x="1860990" y="1057848"/>
            <a:ext cx="3148981" cy="2692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600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48554" y="116632"/>
            <a:ext cx="6646893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познавательного развития </a:t>
            </a:r>
            <a:endParaRPr lang="ru-RU" sz="24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3343" y="1580003"/>
            <a:ext cx="4928494" cy="3810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" r="2156" b="7664"/>
          <a:stretch/>
        </p:blipFill>
        <p:spPr>
          <a:xfrm>
            <a:off x="4139952" y="908720"/>
            <a:ext cx="4571999" cy="3150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" t="24156" r="1948" b="11601"/>
          <a:stretch/>
        </p:blipFill>
        <p:spPr>
          <a:xfrm>
            <a:off x="4139952" y="4052288"/>
            <a:ext cx="4655883" cy="2689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044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48554" y="178466"/>
            <a:ext cx="6646892" cy="5931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игровой терапии </a:t>
            </a:r>
            <a:endParaRPr lang="ru-RU" sz="24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517232"/>
            <a:ext cx="8280920" cy="14550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3" b="13421"/>
          <a:stretch/>
        </p:blipFill>
        <p:spPr>
          <a:xfrm>
            <a:off x="4778438" y="3528687"/>
            <a:ext cx="4414708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" t="19336" r="6857" b="3463"/>
          <a:stretch/>
        </p:blipFill>
        <p:spPr>
          <a:xfrm>
            <a:off x="4164493" y="908720"/>
            <a:ext cx="4898682" cy="2619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8" r="11250" b="6209"/>
          <a:stretch/>
        </p:blipFill>
        <p:spPr>
          <a:xfrm rot="5400000">
            <a:off x="-433046" y="1577189"/>
            <a:ext cx="5292082" cy="3902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704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2075</Words>
  <Application>Microsoft Office PowerPoint</Application>
  <PresentationFormat>Экран (4:3)</PresentationFormat>
  <Paragraphs>293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Организация развивающей предметно-пространственной среды  кабинета педагога-психолога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развивающей предметно-пространственной среды кабинета педагога-психолога</dc:title>
  <dc:creator>Настя Рябова</dc:creator>
  <cp:lastModifiedBy>Настя Рябова</cp:lastModifiedBy>
  <cp:revision>63</cp:revision>
  <dcterms:created xsi:type="dcterms:W3CDTF">2017-03-31T14:48:51Z</dcterms:created>
  <dcterms:modified xsi:type="dcterms:W3CDTF">2017-04-04T04:02:13Z</dcterms:modified>
</cp:coreProperties>
</file>